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5"/>
  </p:notesMasterIdLst>
  <p:sldIdLst>
    <p:sldId id="257" r:id="rId3"/>
    <p:sldId id="260" r:id="rId4"/>
    <p:sldId id="268" r:id="rId5"/>
    <p:sldId id="262" r:id="rId6"/>
    <p:sldId id="269" r:id="rId7"/>
    <p:sldId id="267" r:id="rId8"/>
    <p:sldId id="270" r:id="rId9"/>
    <p:sldId id="272" r:id="rId10"/>
    <p:sldId id="271" r:id="rId11"/>
    <p:sldId id="274" r:id="rId12"/>
    <p:sldId id="261" r:id="rId13"/>
    <p:sldId id="273" r:id="rId14"/>
  </p:sldIdLst>
  <p:sldSz cx="12192000" cy="6858000"/>
  <p:notesSz cx="6858000" cy="9144000"/>
  <p:defaultText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7" autoAdjust="0"/>
    <p:restoredTop sz="94660"/>
  </p:normalViewPr>
  <p:slideViewPr>
    <p:cSldViewPr snapToGrid="0">
      <p:cViewPr varScale="1">
        <p:scale>
          <a:sx n="99" d="100"/>
          <a:sy n="99" d="100"/>
        </p:scale>
        <p:origin x="72" y="1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510564-D42D-4482-902D-FBD4612A81E3}" type="datetimeFigureOut">
              <a:rPr lang="en-NG" smtClean="0"/>
              <a:t>26/02/2025</a:t>
            </a:fld>
            <a:endParaRPr lang="en-N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D0201A-2CB5-4CD8-BADA-8F84A132A7F0}" type="slidenum">
              <a:rPr lang="en-NG" smtClean="0"/>
              <a:t>‹#›</a:t>
            </a:fld>
            <a:endParaRPr lang="en-NG"/>
          </a:p>
        </p:txBody>
      </p:sp>
    </p:spTree>
    <p:extLst>
      <p:ext uri="{BB962C8B-B14F-4D97-AF65-F5344CB8AC3E}">
        <p14:creationId xmlns:p14="http://schemas.microsoft.com/office/powerpoint/2010/main" val="12096555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98ebf56d72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5" name="Google Shape;125;g298ebf56d72_1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298ebf56d72_1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6" name="Google Shape;446;g298ebf56d72_1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44947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98ebf56d72_1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298ebf56d72_1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298ebf56d72_1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0" name="Google Shape;290;g298ebf56d72_1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630791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98ebf56d72_1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4" name="Google Shape;234;g298ebf56d72_1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98ebf56d72_1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4" name="Google Shape;234;g298ebf56d72_1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3988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298ebf56d72_1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07" name="Google Shape;307;g298ebf56d72_1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98ebf56d72_1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4" name="Google Shape;234;g298ebf56d72_1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8857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298ebf56d72_1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6" name="Google Shape;446;g298ebf56d72_1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298ebf56d72_1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6" name="Google Shape;446;g298ebf56d72_1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03780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298ebf56d72_1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6" name="Google Shape;446;g298ebf56d72_1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82342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298ebf56d72_1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6" name="Google Shape;446;g298ebf56d72_1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1604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9002C-C49D-40E7-A69C-12FA72A6037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G"/>
          </a:p>
        </p:txBody>
      </p:sp>
      <p:sp>
        <p:nvSpPr>
          <p:cNvPr id="3" name="Subtitle 2">
            <a:extLst>
              <a:ext uri="{FF2B5EF4-FFF2-40B4-BE49-F238E27FC236}">
                <a16:creationId xmlns:a16="http://schemas.microsoft.com/office/drawing/2014/main" id="{3E9EEC73-3FDA-4920-BA60-08DA202B76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G"/>
          </a:p>
        </p:txBody>
      </p:sp>
      <p:sp>
        <p:nvSpPr>
          <p:cNvPr id="4" name="Date Placeholder 3">
            <a:extLst>
              <a:ext uri="{FF2B5EF4-FFF2-40B4-BE49-F238E27FC236}">
                <a16:creationId xmlns:a16="http://schemas.microsoft.com/office/drawing/2014/main" id="{695DC0DB-56B8-4254-9626-A161B3BA59F8}"/>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5" name="Footer Placeholder 4">
            <a:extLst>
              <a:ext uri="{FF2B5EF4-FFF2-40B4-BE49-F238E27FC236}">
                <a16:creationId xmlns:a16="http://schemas.microsoft.com/office/drawing/2014/main" id="{B4C23278-A358-4C53-A45D-42B7BD85513B}"/>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0D6210D8-4909-4D4D-AFDC-87C5CA3655E8}"/>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885704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46686-3512-4D4F-B2D8-BA545E884C9B}"/>
              </a:ext>
            </a:extLst>
          </p:cNvPr>
          <p:cNvSpPr>
            <a:spLocks noGrp="1"/>
          </p:cNvSpPr>
          <p:nvPr>
            <p:ph type="title"/>
          </p:nvPr>
        </p:nvSpPr>
        <p:spPr/>
        <p:txBody>
          <a:bodyPr/>
          <a:lstStyle/>
          <a:p>
            <a:r>
              <a:rPr lang="en-US"/>
              <a:t>Click to edit Master title style</a:t>
            </a:r>
            <a:endParaRPr lang="en-NG"/>
          </a:p>
        </p:txBody>
      </p:sp>
      <p:sp>
        <p:nvSpPr>
          <p:cNvPr id="3" name="Vertical Text Placeholder 2">
            <a:extLst>
              <a:ext uri="{FF2B5EF4-FFF2-40B4-BE49-F238E27FC236}">
                <a16:creationId xmlns:a16="http://schemas.microsoft.com/office/drawing/2014/main" id="{C80796CB-8916-47AC-9489-1905570C50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C3C4A56B-4006-4176-98F7-4D82BA9508DF}"/>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5" name="Footer Placeholder 4">
            <a:extLst>
              <a:ext uri="{FF2B5EF4-FFF2-40B4-BE49-F238E27FC236}">
                <a16:creationId xmlns:a16="http://schemas.microsoft.com/office/drawing/2014/main" id="{D7BFEB94-AC7A-470C-986B-0E3DCB367349}"/>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FB3A8B14-9B14-4F60-BA8F-FE4CCB31C218}"/>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24781711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960BA1-CE6F-4420-B92C-7289939A492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G"/>
          </a:p>
        </p:txBody>
      </p:sp>
      <p:sp>
        <p:nvSpPr>
          <p:cNvPr id="3" name="Vertical Text Placeholder 2">
            <a:extLst>
              <a:ext uri="{FF2B5EF4-FFF2-40B4-BE49-F238E27FC236}">
                <a16:creationId xmlns:a16="http://schemas.microsoft.com/office/drawing/2014/main" id="{AD7D79F4-A851-4F51-B9B0-0A058A280E3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CC02A0A9-6792-4C8E-B29E-00AB9A6BB5C0}"/>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5" name="Footer Placeholder 4">
            <a:extLst>
              <a:ext uri="{FF2B5EF4-FFF2-40B4-BE49-F238E27FC236}">
                <a16:creationId xmlns:a16="http://schemas.microsoft.com/office/drawing/2014/main" id="{7B76BEC2-3C89-49CF-8957-37E1569AB9D2}"/>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FE20829A-67AB-4866-9A14-69FC4CED39AA}"/>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32599562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37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
        <p:nvSpPr>
          <p:cNvPr id="12" name="Google Shape;12;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grpSp>
        <p:nvGrpSpPr>
          <p:cNvPr id="13" name="Google Shape;13;p2"/>
          <p:cNvGrpSpPr/>
          <p:nvPr/>
        </p:nvGrpSpPr>
        <p:grpSpPr>
          <a:xfrm>
            <a:off x="0" y="-96439"/>
            <a:ext cx="12191757" cy="452032"/>
            <a:chOff x="0" y="-38100"/>
            <a:chExt cx="4816592" cy="178584"/>
          </a:xfrm>
        </p:grpSpPr>
        <p:sp>
          <p:nvSpPr>
            <p:cNvPr id="14" name="Google Shape;14;p2"/>
            <p:cNvSpPr/>
            <p:nvPr/>
          </p:nvSpPr>
          <p:spPr>
            <a:xfrm>
              <a:off x="0" y="0"/>
              <a:ext cx="4816592" cy="140484"/>
            </a:xfrm>
            <a:custGeom>
              <a:avLst/>
              <a:gdLst/>
              <a:ahLst/>
              <a:cxnLst/>
              <a:rect l="l" t="t" r="r" b="b"/>
              <a:pathLst>
                <a:path w="4816592" h="140484" extrusionOk="0">
                  <a:moveTo>
                    <a:pt x="0" y="0"/>
                  </a:moveTo>
                  <a:lnTo>
                    <a:pt x="4816592" y="0"/>
                  </a:lnTo>
                  <a:lnTo>
                    <a:pt x="4816592" y="140484"/>
                  </a:lnTo>
                  <a:lnTo>
                    <a:pt x="0" y="140484"/>
                  </a:lnTo>
                  <a:close/>
                </a:path>
              </a:pathLst>
            </a:custGeom>
            <a:solidFill>
              <a:srgbClr val="637D89"/>
            </a:solidFill>
            <a:ln>
              <a:noFill/>
            </a:ln>
          </p:spPr>
        </p:sp>
        <p:sp>
          <p:nvSpPr>
            <p:cNvPr id="15" name="Google Shape;15;p2"/>
            <p:cNvSpPr txBox="1"/>
            <p:nvPr/>
          </p:nvSpPr>
          <p:spPr>
            <a:xfrm>
              <a:off x="0" y="-38100"/>
              <a:ext cx="4816500" cy="1785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16" name="Google Shape;16;p2"/>
          <p:cNvGrpSpPr/>
          <p:nvPr/>
        </p:nvGrpSpPr>
        <p:grpSpPr>
          <a:xfrm>
            <a:off x="0" y="6422720"/>
            <a:ext cx="12191757" cy="452032"/>
            <a:chOff x="0" y="-38100"/>
            <a:chExt cx="4816592" cy="178584"/>
          </a:xfrm>
        </p:grpSpPr>
        <p:sp>
          <p:nvSpPr>
            <p:cNvPr id="17" name="Google Shape;17;p2"/>
            <p:cNvSpPr/>
            <p:nvPr/>
          </p:nvSpPr>
          <p:spPr>
            <a:xfrm>
              <a:off x="0" y="0"/>
              <a:ext cx="4816592" cy="140484"/>
            </a:xfrm>
            <a:custGeom>
              <a:avLst/>
              <a:gdLst/>
              <a:ahLst/>
              <a:cxnLst/>
              <a:rect l="l" t="t" r="r" b="b"/>
              <a:pathLst>
                <a:path w="4816592" h="140484" extrusionOk="0">
                  <a:moveTo>
                    <a:pt x="0" y="0"/>
                  </a:moveTo>
                  <a:lnTo>
                    <a:pt x="4816592" y="0"/>
                  </a:lnTo>
                  <a:lnTo>
                    <a:pt x="4816592" y="140484"/>
                  </a:lnTo>
                  <a:lnTo>
                    <a:pt x="0" y="140484"/>
                  </a:lnTo>
                  <a:close/>
                </a:path>
              </a:pathLst>
            </a:custGeom>
            <a:solidFill>
              <a:srgbClr val="637D89"/>
            </a:solidFill>
            <a:ln>
              <a:noFill/>
            </a:ln>
          </p:spPr>
        </p:sp>
        <p:sp>
          <p:nvSpPr>
            <p:cNvPr id="18" name="Google Shape;18;p2"/>
            <p:cNvSpPr txBox="1"/>
            <p:nvPr/>
          </p:nvSpPr>
          <p:spPr>
            <a:xfrm>
              <a:off x="0" y="-38100"/>
              <a:ext cx="4816500" cy="1785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8466360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21" name="Google Shape;21;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grpSp>
        <p:nvGrpSpPr>
          <p:cNvPr id="22" name="Google Shape;22;p3"/>
          <p:cNvGrpSpPr/>
          <p:nvPr/>
        </p:nvGrpSpPr>
        <p:grpSpPr>
          <a:xfrm>
            <a:off x="0" y="-96439"/>
            <a:ext cx="12191757" cy="452032"/>
            <a:chOff x="0" y="-38100"/>
            <a:chExt cx="4816592" cy="178584"/>
          </a:xfrm>
        </p:grpSpPr>
        <p:sp>
          <p:nvSpPr>
            <p:cNvPr id="23" name="Google Shape;23;p3"/>
            <p:cNvSpPr/>
            <p:nvPr/>
          </p:nvSpPr>
          <p:spPr>
            <a:xfrm>
              <a:off x="0" y="0"/>
              <a:ext cx="4816592" cy="140484"/>
            </a:xfrm>
            <a:custGeom>
              <a:avLst/>
              <a:gdLst/>
              <a:ahLst/>
              <a:cxnLst/>
              <a:rect l="l" t="t" r="r" b="b"/>
              <a:pathLst>
                <a:path w="4816592" h="140484" extrusionOk="0">
                  <a:moveTo>
                    <a:pt x="0" y="0"/>
                  </a:moveTo>
                  <a:lnTo>
                    <a:pt x="4816592" y="0"/>
                  </a:lnTo>
                  <a:lnTo>
                    <a:pt x="4816592" y="140484"/>
                  </a:lnTo>
                  <a:lnTo>
                    <a:pt x="0" y="140484"/>
                  </a:lnTo>
                  <a:close/>
                </a:path>
              </a:pathLst>
            </a:custGeom>
            <a:solidFill>
              <a:srgbClr val="637D89"/>
            </a:solidFill>
            <a:ln>
              <a:noFill/>
            </a:ln>
          </p:spPr>
        </p:sp>
        <p:sp>
          <p:nvSpPr>
            <p:cNvPr id="24" name="Google Shape;24;p3"/>
            <p:cNvSpPr txBox="1"/>
            <p:nvPr/>
          </p:nvSpPr>
          <p:spPr>
            <a:xfrm>
              <a:off x="0" y="-38100"/>
              <a:ext cx="4816500" cy="178500"/>
            </a:xfrm>
            <a:prstGeom prst="rect">
              <a:avLst/>
            </a:prstGeom>
            <a:solidFill>
              <a:schemeClr val="dk1"/>
            </a:solid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25" name="Google Shape;25;p3"/>
          <p:cNvGrpSpPr/>
          <p:nvPr/>
        </p:nvGrpSpPr>
        <p:grpSpPr>
          <a:xfrm>
            <a:off x="0" y="6422720"/>
            <a:ext cx="12191757" cy="452032"/>
            <a:chOff x="0" y="-38100"/>
            <a:chExt cx="4816592" cy="178584"/>
          </a:xfrm>
        </p:grpSpPr>
        <p:sp>
          <p:nvSpPr>
            <p:cNvPr id="26" name="Google Shape;26;p3"/>
            <p:cNvSpPr/>
            <p:nvPr/>
          </p:nvSpPr>
          <p:spPr>
            <a:xfrm>
              <a:off x="0" y="0"/>
              <a:ext cx="4816592" cy="140484"/>
            </a:xfrm>
            <a:custGeom>
              <a:avLst/>
              <a:gdLst/>
              <a:ahLst/>
              <a:cxnLst/>
              <a:rect l="l" t="t" r="r" b="b"/>
              <a:pathLst>
                <a:path w="4816592" h="140484" extrusionOk="0">
                  <a:moveTo>
                    <a:pt x="0" y="0"/>
                  </a:moveTo>
                  <a:lnTo>
                    <a:pt x="4816592" y="0"/>
                  </a:lnTo>
                  <a:lnTo>
                    <a:pt x="4816592" y="140484"/>
                  </a:lnTo>
                  <a:lnTo>
                    <a:pt x="0" y="140484"/>
                  </a:lnTo>
                  <a:close/>
                </a:path>
              </a:pathLst>
            </a:custGeom>
            <a:solidFill>
              <a:schemeClr val="dk1"/>
            </a:solidFill>
            <a:ln>
              <a:noFill/>
            </a:ln>
          </p:spPr>
        </p:sp>
        <p:sp>
          <p:nvSpPr>
            <p:cNvPr id="27" name="Google Shape;27;p3"/>
            <p:cNvSpPr txBox="1"/>
            <p:nvPr/>
          </p:nvSpPr>
          <p:spPr>
            <a:xfrm>
              <a:off x="0" y="-38100"/>
              <a:ext cx="4816500" cy="178500"/>
            </a:xfrm>
            <a:prstGeom prst="rect">
              <a:avLst/>
            </a:prstGeom>
            <a:solidFill>
              <a:schemeClr val="dk1"/>
            </a:solid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2089252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31" name="Google Shape;31;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grpSp>
        <p:nvGrpSpPr>
          <p:cNvPr id="32" name="Google Shape;32;p4"/>
          <p:cNvGrpSpPr/>
          <p:nvPr/>
        </p:nvGrpSpPr>
        <p:grpSpPr>
          <a:xfrm rot="10800000">
            <a:off x="0" y="6313648"/>
            <a:ext cx="12191757" cy="241625"/>
            <a:chOff x="0" y="-38100"/>
            <a:chExt cx="4816592" cy="95459"/>
          </a:xfrm>
        </p:grpSpPr>
        <p:sp>
          <p:nvSpPr>
            <p:cNvPr id="33" name="Google Shape;33;p4"/>
            <p:cNvSpPr/>
            <p:nvPr/>
          </p:nvSpPr>
          <p:spPr>
            <a:xfrm>
              <a:off x="0" y="0"/>
              <a:ext cx="4816592" cy="57359"/>
            </a:xfrm>
            <a:custGeom>
              <a:avLst/>
              <a:gdLst/>
              <a:ahLst/>
              <a:cxnLst/>
              <a:rect l="l" t="t" r="r" b="b"/>
              <a:pathLst>
                <a:path w="4816592" h="57359" extrusionOk="0">
                  <a:moveTo>
                    <a:pt x="0" y="0"/>
                  </a:moveTo>
                  <a:lnTo>
                    <a:pt x="4816592" y="0"/>
                  </a:lnTo>
                  <a:lnTo>
                    <a:pt x="4816592" y="57359"/>
                  </a:lnTo>
                  <a:lnTo>
                    <a:pt x="0" y="57359"/>
                  </a:lnTo>
                  <a:close/>
                </a:path>
              </a:pathLst>
            </a:custGeom>
            <a:solidFill>
              <a:srgbClr val="637D89"/>
            </a:solidFill>
            <a:ln>
              <a:noFill/>
            </a:ln>
          </p:spPr>
        </p:sp>
        <p:sp>
          <p:nvSpPr>
            <p:cNvPr id="34" name="Google Shape;34;p4"/>
            <p:cNvSpPr txBox="1"/>
            <p:nvPr/>
          </p:nvSpPr>
          <p:spPr>
            <a:xfrm>
              <a:off x="0" y="-38100"/>
              <a:ext cx="4816500" cy="954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35" name="Google Shape;35;p4"/>
          <p:cNvGrpSpPr/>
          <p:nvPr/>
        </p:nvGrpSpPr>
        <p:grpSpPr>
          <a:xfrm>
            <a:off x="11069663" y="6077075"/>
            <a:ext cx="436311" cy="381772"/>
            <a:chOff x="0" y="0"/>
            <a:chExt cx="812800" cy="711200"/>
          </a:xfrm>
        </p:grpSpPr>
        <p:sp>
          <p:nvSpPr>
            <p:cNvPr id="36" name="Google Shape;36;p4"/>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637D89"/>
            </a:solidFill>
            <a:ln>
              <a:noFill/>
            </a:ln>
          </p:spPr>
        </p:sp>
        <p:sp>
          <p:nvSpPr>
            <p:cNvPr id="37" name="Google Shape;37;p4"/>
            <p:cNvSpPr txBox="1"/>
            <p:nvPr/>
          </p:nvSpPr>
          <p:spPr>
            <a:xfrm>
              <a:off x="127000" y="292100"/>
              <a:ext cx="558900" cy="3684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38" name="Google Shape;38;p4"/>
          <p:cNvGrpSpPr/>
          <p:nvPr/>
        </p:nvGrpSpPr>
        <p:grpSpPr>
          <a:xfrm>
            <a:off x="8132054" y="6077075"/>
            <a:ext cx="436311" cy="381772"/>
            <a:chOff x="0" y="0"/>
            <a:chExt cx="812800" cy="711200"/>
          </a:xfrm>
        </p:grpSpPr>
        <p:sp>
          <p:nvSpPr>
            <p:cNvPr id="39" name="Google Shape;39;p4"/>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637D89"/>
            </a:solidFill>
            <a:ln>
              <a:noFill/>
            </a:ln>
          </p:spPr>
        </p:sp>
        <p:sp>
          <p:nvSpPr>
            <p:cNvPr id="40" name="Google Shape;40;p4"/>
            <p:cNvSpPr txBox="1"/>
            <p:nvPr/>
          </p:nvSpPr>
          <p:spPr>
            <a:xfrm>
              <a:off x="127000" y="292100"/>
              <a:ext cx="558900" cy="3684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41" name="Google Shape;41;p4"/>
          <p:cNvGrpSpPr/>
          <p:nvPr/>
        </p:nvGrpSpPr>
        <p:grpSpPr>
          <a:xfrm>
            <a:off x="5219337" y="6077075"/>
            <a:ext cx="436311" cy="381772"/>
            <a:chOff x="0" y="0"/>
            <a:chExt cx="812800" cy="711200"/>
          </a:xfrm>
        </p:grpSpPr>
        <p:sp>
          <p:nvSpPr>
            <p:cNvPr id="42" name="Google Shape;42;p4"/>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637D89"/>
            </a:solidFill>
            <a:ln>
              <a:noFill/>
            </a:ln>
          </p:spPr>
        </p:sp>
        <p:sp>
          <p:nvSpPr>
            <p:cNvPr id="43" name="Google Shape;43;p4"/>
            <p:cNvSpPr txBox="1"/>
            <p:nvPr/>
          </p:nvSpPr>
          <p:spPr>
            <a:xfrm>
              <a:off x="127000" y="292100"/>
              <a:ext cx="558900" cy="3684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44" name="Google Shape;44;p4"/>
          <p:cNvGrpSpPr/>
          <p:nvPr/>
        </p:nvGrpSpPr>
        <p:grpSpPr>
          <a:xfrm>
            <a:off x="2306619" y="6077075"/>
            <a:ext cx="436311" cy="381772"/>
            <a:chOff x="0" y="0"/>
            <a:chExt cx="812800" cy="711200"/>
          </a:xfrm>
        </p:grpSpPr>
        <p:sp>
          <p:nvSpPr>
            <p:cNvPr id="45" name="Google Shape;45;p4"/>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637D89"/>
            </a:solidFill>
            <a:ln>
              <a:noFill/>
            </a:ln>
          </p:spPr>
        </p:sp>
        <p:sp>
          <p:nvSpPr>
            <p:cNvPr id="46" name="Google Shape;46;p4"/>
            <p:cNvSpPr txBox="1"/>
            <p:nvPr/>
          </p:nvSpPr>
          <p:spPr>
            <a:xfrm>
              <a:off x="127000" y="292100"/>
              <a:ext cx="558900" cy="3684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3548900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47"/>
        <p:cNvGrpSpPr/>
        <p:nvPr/>
      </p:nvGrpSpPr>
      <p:grpSpPr>
        <a:xfrm>
          <a:off x="0" y="0"/>
          <a:ext cx="0" cy="0"/>
          <a:chOff x="0" y="0"/>
          <a:chExt cx="0" cy="0"/>
        </a:xfrm>
      </p:grpSpPr>
      <p:grpSp>
        <p:nvGrpSpPr>
          <p:cNvPr id="48" name="Google Shape;48;p5"/>
          <p:cNvGrpSpPr/>
          <p:nvPr/>
        </p:nvGrpSpPr>
        <p:grpSpPr>
          <a:xfrm>
            <a:off x="-101515" y="5053471"/>
            <a:ext cx="12395033" cy="2153799"/>
            <a:chOff x="0" y="-38100"/>
            <a:chExt cx="4896900" cy="850900"/>
          </a:xfrm>
        </p:grpSpPr>
        <p:sp>
          <p:nvSpPr>
            <p:cNvPr id="49" name="Google Shape;49;p5"/>
            <p:cNvSpPr/>
            <p:nvPr/>
          </p:nvSpPr>
          <p:spPr>
            <a:xfrm>
              <a:off x="0" y="0"/>
              <a:ext cx="4896869" cy="812800"/>
            </a:xfrm>
            <a:custGeom>
              <a:avLst/>
              <a:gdLst/>
              <a:ahLst/>
              <a:cxnLst/>
              <a:rect l="l" t="t" r="r" b="b"/>
              <a:pathLst>
                <a:path w="4896869" h="812800" extrusionOk="0">
                  <a:moveTo>
                    <a:pt x="0" y="0"/>
                  </a:moveTo>
                  <a:lnTo>
                    <a:pt x="4896869" y="0"/>
                  </a:lnTo>
                  <a:lnTo>
                    <a:pt x="4896869" y="812800"/>
                  </a:lnTo>
                  <a:lnTo>
                    <a:pt x="0" y="812800"/>
                  </a:lnTo>
                  <a:close/>
                </a:path>
              </a:pathLst>
            </a:custGeom>
            <a:solidFill>
              <a:srgbClr val="6E4E3E"/>
            </a:solidFill>
            <a:ln>
              <a:noFill/>
            </a:ln>
          </p:spPr>
        </p:sp>
        <p:sp>
          <p:nvSpPr>
            <p:cNvPr id="50" name="Google Shape;50;p5"/>
            <p:cNvSpPr txBox="1"/>
            <p:nvPr/>
          </p:nvSpPr>
          <p:spPr>
            <a:xfrm>
              <a:off x="0" y="-38100"/>
              <a:ext cx="4896900" cy="8508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51" name="Google Shape;51;p5"/>
          <p:cNvGrpSpPr/>
          <p:nvPr/>
        </p:nvGrpSpPr>
        <p:grpSpPr>
          <a:xfrm>
            <a:off x="0" y="4794761"/>
            <a:ext cx="12191757" cy="452032"/>
            <a:chOff x="0" y="-38100"/>
            <a:chExt cx="4816592" cy="178584"/>
          </a:xfrm>
        </p:grpSpPr>
        <p:sp>
          <p:nvSpPr>
            <p:cNvPr id="52" name="Google Shape;52;p5"/>
            <p:cNvSpPr/>
            <p:nvPr/>
          </p:nvSpPr>
          <p:spPr>
            <a:xfrm>
              <a:off x="0" y="0"/>
              <a:ext cx="4816592" cy="140484"/>
            </a:xfrm>
            <a:custGeom>
              <a:avLst/>
              <a:gdLst/>
              <a:ahLst/>
              <a:cxnLst/>
              <a:rect l="l" t="t" r="r" b="b"/>
              <a:pathLst>
                <a:path w="4816592" h="140484" extrusionOk="0">
                  <a:moveTo>
                    <a:pt x="0" y="0"/>
                  </a:moveTo>
                  <a:lnTo>
                    <a:pt x="4816592" y="0"/>
                  </a:lnTo>
                  <a:lnTo>
                    <a:pt x="4816592" y="140484"/>
                  </a:lnTo>
                  <a:lnTo>
                    <a:pt x="0" y="140484"/>
                  </a:lnTo>
                  <a:close/>
                </a:path>
              </a:pathLst>
            </a:custGeom>
            <a:solidFill>
              <a:schemeClr val="dk1"/>
            </a:solidFill>
            <a:ln>
              <a:noFill/>
            </a:ln>
          </p:spPr>
        </p:sp>
        <p:sp>
          <p:nvSpPr>
            <p:cNvPr id="53" name="Google Shape;53;p5"/>
            <p:cNvSpPr txBox="1"/>
            <p:nvPr/>
          </p:nvSpPr>
          <p:spPr>
            <a:xfrm>
              <a:off x="0" y="-38100"/>
              <a:ext cx="4816500" cy="178500"/>
            </a:xfrm>
            <a:prstGeom prst="rect">
              <a:avLst/>
            </a:prstGeom>
            <a:solidFill>
              <a:schemeClr val="dk1"/>
            </a:solid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sp>
        <p:nvSpPr>
          <p:cNvPr id="54" name="Google Shape;54;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5" name="Google Shape;55;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56" name="Google Shape;56;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57" name="Google Shape;57;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0315863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8"/>
        <p:cNvGrpSpPr/>
        <p:nvPr/>
      </p:nvGrpSpPr>
      <p:grpSpPr>
        <a:xfrm>
          <a:off x="0" y="0"/>
          <a:ext cx="0" cy="0"/>
          <a:chOff x="0" y="0"/>
          <a:chExt cx="0" cy="0"/>
        </a:xfrm>
      </p:grpSpPr>
      <p:sp>
        <p:nvSpPr>
          <p:cNvPr id="59" name="Google Shape;59;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0" name="Google Shape;60;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grpSp>
        <p:nvGrpSpPr>
          <p:cNvPr id="61" name="Google Shape;61;p6"/>
          <p:cNvGrpSpPr/>
          <p:nvPr/>
        </p:nvGrpSpPr>
        <p:grpSpPr>
          <a:xfrm>
            <a:off x="1396723" y="2475307"/>
            <a:ext cx="2281756" cy="4382677"/>
            <a:chOff x="1140999" y="1856480"/>
            <a:chExt cx="1711317" cy="3287008"/>
          </a:xfrm>
        </p:grpSpPr>
        <p:grpSp>
          <p:nvGrpSpPr>
            <p:cNvPr id="62" name="Google Shape;62;p6"/>
            <p:cNvGrpSpPr/>
            <p:nvPr/>
          </p:nvGrpSpPr>
          <p:grpSpPr>
            <a:xfrm>
              <a:off x="1140999" y="4422310"/>
              <a:ext cx="1704089" cy="721177"/>
              <a:chOff x="0" y="-38100"/>
              <a:chExt cx="897645" cy="379887"/>
            </a:xfrm>
          </p:grpSpPr>
          <p:sp>
            <p:nvSpPr>
              <p:cNvPr id="63" name="Google Shape;63;p6"/>
              <p:cNvSpPr/>
              <p:nvPr/>
            </p:nvSpPr>
            <p:spPr>
              <a:xfrm>
                <a:off x="0" y="0"/>
                <a:ext cx="897645" cy="341787"/>
              </a:xfrm>
              <a:custGeom>
                <a:avLst/>
                <a:gdLst/>
                <a:ahLst/>
                <a:cxnLst/>
                <a:rect l="l" t="t" r="r" b="b"/>
                <a:pathLst>
                  <a:path w="897645" h="341787" extrusionOk="0">
                    <a:moveTo>
                      <a:pt x="0" y="0"/>
                    </a:moveTo>
                    <a:lnTo>
                      <a:pt x="897645" y="0"/>
                    </a:lnTo>
                    <a:lnTo>
                      <a:pt x="897645" y="341787"/>
                    </a:lnTo>
                    <a:lnTo>
                      <a:pt x="0" y="341787"/>
                    </a:lnTo>
                    <a:close/>
                  </a:path>
                </a:pathLst>
              </a:custGeom>
              <a:solidFill>
                <a:srgbClr val="637D89"/>
              </a:solidFill>
              <a:ln>
                <a:noFill/>
              </a:ln>
            </p:spPr>
          </p:sp>
          <p:sp>
            <p:nvSpPr>
              <p:cNvPr id="64" name="Google Shape;64;p6"/>
              <p:cNvSpPr txBox="1"/>
              <p:nvPr/>
            </p:nvSpPr>
            <p:spPr>
              <a:xfrm>
                <a:off x="0" y="-38100"/>
                <a:ext cx="897600" cy="3798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65" name="Google Shape;65;p6"/>
            <p:cNvGrpSpPr/>
            <p:nvPr/>
          </p:nvGrpSpPr>
          <p:grpSpPr>
            <a:xfrm>
              <a:off x="1143186" y="4388063"/>
              <a:ext cx="1709130" cy="169726"/>
              <a:chOff x="0" y="-38100"/>
              <a:chExt cx="900300" cy="89400"/>
            </a:xfrm>
          </p:grpSpPr>
          <p:sp>
            <p:nvSpPr>
              <p:cNvPr id="66" name="Google Shape;66;p6"/>
              <p:cNvSpPr/>
              <p:nvPr/>
            </p:nvSpPr>
            <p:spPr>
              <a:xfrm>
                <a:off x="0" y="0"/>
                <a:ext cx="900153" cy="51231"/>
              </a:xfrm>
              <a:custGeom>
                <a:avLst/>
                <a:gdLst/>
                <a:ahLst/>
                <a:cxnLst/>
                <a:rect l="l" t="t" r="r" b="b"/>
                <a:pathLst>
                  <a:path w="900153" h="51231" extrusionOk="0">
                    <a:moveTo>
                      <a:pt x="0" y="0"/>
                    </a:moveTo>
                    <a:lnTo>
                      <a:pt x="900153" y="0"/>
                    </a:lnTo>
                    <a:lnTo>
                      <a:pt x="900153" y="51231"/>
                    </a:lnTo>
                    <a:lnTo>
                      <a:pt x="0" y="51231"/>
                    </a:lnTo>
                    <a:close/>
                  </a:path>
                </a:pathLst>
              </a:custGeom>
              <a:solidFill>
                <a:srgbClr val="FFFDFC"/>
              </a:solidFill>
              <a:ln>
                <a:noFill/>
              </a:ln>
            </p:spPr>
          </p:sp>
          <p:sp>
            <p:nvSpPr>
              <p:cNvPr id="67" name="Google Shape;67;p6"/>
              <p:cNvSpPr txBox="1"/>
              <p:nvPr/>
            </p:nvSpPr>
            <p:spPr>
              <a:xfrm>
                <a:off x="0" y="-38100"/>
                <a:ext cx="900300" cy="89400"/>
              </a:xfrm>
              <a:prstGeom prst="rect">
                <a:avLst/>
              </a:prstGeom>
              <a:noFill/>
              <a:ln>
                <a:noFill/>
              </a:ln>
            </p:spPr>
            <p:txBody>
              <a:bodyPr spcFirstLastPara="1" wrap="square" lIns="25400" tIns="25400" rIns="25400" bIns="25400" anchor="ctr" anchorCtr="0">
                <a:noAutofit/>
              </a:bodyPr>
              <a:lstStyle/>
              <a:p>
                <a:pPr marL="0" marR="0" lvl="0" indent="0" algn="ctr" rtl="0">
                  <a:lnSpc>
                    <a:spcPct val="133500"/>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68" name="Google Shape;68;p6"/>
            <p:cNvGrpSpPr/>
            <p:nvPr/>
          </p:nvGrpSpPr>
          <p:grpSpPr>
            <a:xfrm>
              <a:off x="1143186" y="1856480"/>
              <a:ext cx="1709130" cy="169726"/>
              <a:chOff x="0" y="-38100"/>
              <a:chExt cx="900300" cy="89400"/>
            </a:xfrm>
          </p:grpSpPr>
          <p:sp>
            <p:nvSpPr>
              <p:cNvPr id="69" name="Google Shape;69;p6"/>
              <p:cNvSpPr/>
              <p:nvPr/>
            </p:nvSpPr>
            <p:spPr>
              <a:xfrm>
                <a:off x="0" y="0"/>
                <a:ext cx="900153" cy="51231"/>
              </a:xfrm>
              <a:custGeom>
                <a:avLst/>
                <a:gdLst/>
                <a:ahLst/>
                <a:cxnLst/>
                <a:rect l="l" t="t" r="r" b="b"/>
                <a:pathLst>
                  <a:path w="900153" h="51231" extrusionOk="0">
                    <a:moveTo>
                      <a:pt x="0" y="0"/>
                    </a:moveTo>
                    <a:lnTo>
                      <a:pt x="900153" y="0"/>
                    </a:lnTo>
                    <a:lnTo>
                      <a:pt x="900153" y="51231"/>
                    </a:lnTo>
                    <a:lnTo>
                      <a:pt x="0" y="51231"/>
                    </a:lnTo>
                    <a:close/>
                  </a:path>
                </a:pathLst>
              </a:custGeom>
              <a:solidFill>
                <a:srgbClr val="FFFDFC"/>
              </a:solidFill>
              <a:ln>
                <a:noFill/>
              </a:ln>
            </p:spPr>
          </p:sp>
          <p:sp>
            <p:nvSpPr>
              <p:cNvPr id="70" name="Google Shape;70;p6"/>
              <p:cNvSpPr txBox="1"/>
              <p:nvPr/>
            </p:nvSpPr>
            <p:spPr>
              <a:xfrm>
                <a:off x="0" y="-38100"/>
                <a:ext cx="900300" cy="89400"/>
              </a:xfrm>
              <a:prstGeom prst="rect">
                <a:avLst/>
              </a:prstGeom>
              <a:noFill/>
              <a:ln>
                <a:noFill/>
              </a:ln>
            </p:spPr>
            <p:txBody>
              <a:bodyPr spcFirstLastPara="1" wrap="square" lIns="25400" tIns="25400" rIns="25400" bIns="25400" anchor="ctr" anchorCtr="0">
                <a:noAutofit/>
              </a:bodyPr>
              <a:lstStyle/>
              <a:p>
                <a:pPr marL="0" marR="0" lvl="0" indent="0" algn="ctr" rtl="0">
                  <a:lnSpc>
                    <a:spcPct val="133500"/>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grpSp>
        <p:nvGrpSpPr>
          <p:cNvPr id="71" name="Google Shape;71;p6"/>
          <p:cNvGrpSpPr/>
          <p:nvPr/>
        </p:nvGrpSpPr>
        <p:grpSpPr>
          <a:xfrm>
            <a:off x="4955123" y="2475307"/>
            <a:ext cx="2281756" cy="4382677"/>
            <a:chOff x="3841974" y="1856480"/>
            <a:chExt cx="1711317" cy="3287008"/>
          </a:xfrm>
        </p:grpSpPr>
        <p:grpSp>
          <p:nvGrpSpPr>
            <p:cNvPr id="72" name="Google Shape;72;p6"/>
            <p:cNvGrpSpPr/>
            <p:nvPr/>
          </p:nvGrpSpPr>
          <p:grpSpPr>
            <a:xfrm>
              <a:off x="3841974" y="4422310"/>
              <a:ext cx="1704089" cy="721177"/>
              <a:chOff x="0" y="-38100"/>
              <a:chExt cx="897645" cy="379887"/>
            </a:xfrm>
          </p:grpSpPr>
          <p:sp>
            <p:nvSpPr>
              <p:cNvPr id="73" name="Google Shape;73;p6"/>
              <p:cNvSpPr/>
              <p:nvPr/>
            </p:nvSpPr>
            <p:spPr>
              <a:xfrm>
                <a:off x="0" y="0"/>
                <a:ext cx="897645" cy="341787"/>
              </a:xfrm>
              <a:custGeom>
                <a:avLst/>
                <a:gdLst/>
                <a:ahLst/>
                <a:cxnLst/>
                <a:rect l="l" t="t" r="r" b="b"/>
                <a:pathLst>
                  <a:path w="897645" h="341787" extrusionOk="0">
                    <a:moveTo>
                      <a:pt x="0" y="0"/>
                    </a:moveTo>
                    <a:lnTo>
                      <a:pt x="897645" y="0"/>
                    </a:lnTo>
                    <a:lnTo>
                      <a:pt x="897645" y="341787"/>
                    </a:lnTo>
                    <a:lnTo>
                      <a:pt x="0" y="341787"/>
                    </a:lnTo>
                    <a:close/>
                  </a:path>
                </a:pathLst>
              </a:custGeom>
              <a:solidFill>
                <a:srgbClr val="637D89"/>
              </a:solidFill>
              <a:ln>
                <a:noFill/>
              </a:ln>
            </p:spPr>
          </p:sp>
          <p:sp>
            <p:nvSpPr>
              <p:cNvPr id="74" name="Google Shape;74;p6"/>
              <p:cNvSpPr txBox="1"/>
              <p:nvPr/>
            </p:nvSpPr>
            <p:spPr>
              <a:xfrm>
                <a:off x="0" y="-38100"/>
                <a:ext cx="897600" cy="3798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75" name="Google Shape;75;p6"/>
            <p:cNvGrpSpPr/>
            <p:nvPr/>
          </p:nvGrpSpPr>
          <p:grpSpPr>
            <a:xfrm>
              <a:off x="3844161" y="4388063"/>
              <a:ext cx="1709130" cy="169726"/>
              <a:chOff x="0" y="-38100"/>
              <a:chExt cx="900300" cy="89400"/>
            </a:xfrm>
          </p:grpSpPr>
          <p:sp>
            <p:nvSpPr>
              <p:cNvPr id="76" name="Google Shape;76;p6"/>
              <p:cNvSpPr/>
              <p:nvPr/>
            </p:nvSpPr>
            <p:spPr>
              <a:xfrm>
                <a:off x="0" y="0"/>
                <a:ext cx="900153" cy="51231"/>
              </a:xfrm>
              <a:custGeom>
                <a:avLst/>
                <a:gdLst/>
                <a:ahLst/>
                <a:cxnLst/>
                <a:rect l="l" t="t" r="r" b="b"/>
                <a:pathLst>
                  <a:path w="900153" h="51231" extrusionOk="0">
                    <a:moveTo>
                      <a:pt x="0" y="0"/>
                    </a:moveTo>
                    <a:lnTo>
                      <a:pt x="900153" y="0"/>
                    </a:lnTo>
                    <a:lnTo>
                      <a:pt x="900153" y="51231"/>
                    </a:lnTo>
                    <a:lnTo>
                      <a:pt x="0" y="51231"/>
                    </a:lnTo>
                    <a:close/>
                  </a:path>
                </a:pathLst>
              </a:custGeom>
              <a:solidFill>
                <a:srgbClr val="FFFDFC"/>
              </a:solidFill>
              <a:ln>
                <a:noFill/>
              </a:ln>
            </p:spPr>
          </p:sp>
          <p:sp>
            <p:nvSpPr>
              <p:cNvPr id="77" name="Google Shape;77;p6"/>
              <p:cNvSpPr txBox="1"/>
              <p:nvPr/>
            </p:nvSpPr>
            <p:spPr>
              <a:xfrm>
                <a:off x="0" y="-38100"/>
                <a:ext cx="900300" cy="89400"/>
              </a:xfrm>
              <a:prstGeom prst="rect">
                <a:avLst/>
              </a:prstGeom>
              <a:noFill/>
              <a:ln>
                <a:noFill/>
              </a:ln>
            </p:spPr>
            <p:txBody>
              <a:bodyPr spcFirstLastPara="1" wrap="square" lIns="25400" tIns="25400" rIns="25400" bIns="25400" anchor="ctr" anchorCtr="0">
                <a:noAutofit/>
              </a:bodyPr>
              <a:lstStyle/>
              <a:p>
                <a:pPr marL="0" marR="0" lvl="0" indent="0" algn="ctr" rtl="0">
                  <a:lnSpc>
                    <a:spcPct val="133500"/>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78" name="Google Shape;78;p6"/>
            <p:cNvGrpSpPr/>
            <p:nvPr/>
          </p:nvGrpSpPr>
          <p:grpSpPr>
            <a:xfrm>
              <a:off x="3844161" y="1856480"/>
              <a:ext cx="1709130" cy="169726"/>
              <a:chOff x="0" y="-38100"/>
              <a:chExt cx="900300" cy="89400"/>
            </a:xfrm>
          </p:grpSpPr>
          <p:sp>
            <p:nvSpPr>
              <p:cNvPr id="79" name="Google Shape;79;p6"/>
              <p:cNvSpPr/>
              <p:nvPr/>
            </p:nvSpPr>
            <p:spPr>
              <a:xfrm>
                <a:off x="0" y="0"/>
                <a:ext cx="900153" cy="51231"/>
              </a:xfrm>
              <a:custGeom>
                <a:avLst/>
                <a:gdLst/>
                <a:ahLst/>
                <a:cxnLst/>
                <a:rect l="l" t="t" r="r" b="b"/>
                <a:pathLst>
                  <a:path w="900153" h="51231" extrusionOk="0">
                    <a:moveTo>
                      <a:pt x="0" y="0"/>
                    </a:moveTo>
                    <a:lnTo>
                      <a:pt x="900153" y="0"/>
                    </a:lnTo>
                    <a:lnTo>
                      <a:pt x="900153" y="51231"/>
                    </a:lnTo>
                    <a:lnTo>
                      <a:pt x="0" y="51231"/>
                    </a:lnTo>
                    <a:close/>
                  </a:path>
                </a:pathLst>
              </a:custGeom>
              <a:solidFill>
                <a:srgbClr val="FFFDFC"/>
              </a:solidFill>
              <a:ln>
                <a:noFill/>
              </a:ln>
            </p:spPr>
          </p:sp>
          <p:sp>
            <p:nvSpPr>
              <p:cNvPr id="80" name="Google Shape;80;p6"/>
              <p:cNvSpPr txBox="1"/>
              <p:nvPr/>
            </p:nvSpPr>
            <p:spPr>
              <a:xfrm>
                <a:off x="0" y="-38100"/>
                <a:ext cx="900300" cy="89400"/>
              </a:xfrm>
              <a:prstGeom prst="rect">
                <a:avLst/>
              </a:prstGeom>
              <a:noFill/>
              <a:ln>
                <a:noFill/>
              </a:ln>
            </p:spPr>
            <p:txBody>
              <a:bodyPr spcFirstLastPara="1" wrap="square" lIns="25400" tIns="25400" rIns="25400" bIns="25400" anchor="ctr" anchorCtr="0">
                <a:noAutofit/>
              </a:bodyPr>
              <a:lstStyle/>
              <a:p>
                <a:pPr marL="0" marR="0" lvl="0" indent="0" algn="ctr" rtl="0">
                  <a:lnSpc>
                    <a:spcPct val="133500"/>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grpSp>
        <p:nvGrpSpPr>
          <p:cNvPr id="81" name="Google Shape;81;p6"/>
          <p:cNvGrpSpPr/>
          <p:nvPr/>
        </p:nvGrpSpPr>
        <p:grpSpPr>
          <a:xfrm>
            <a:off x="8513523" y="2475307"/>
            <a:ext cx="2281756" cy="4382677"/>
            <a:chOff x="6478599" y="1856480"/>
            <a:chExt cx="1711317" cy="3287008"/>
          </a:xfrm>
        </p:grpSpPr>
        <p:grpSp>
          <p:nvGrpSpPr>
            <p:cNvPr id="82" name="Google Shape;82;p6"/>
            <p:cNvGrpSpPr/>
            <p:nvPr/>
          </p:nvGrpSpPr>
          <p:grpSpPr>
            <a:xfrm>
              <a:off x="6478598" y="4422310"/>
              <a:ext cx="1704089" cy="721177"/>
              <a:chOff x="0" y="-38100"/>
              <a:chExt cx="897645" cy="379887"/>
            </a:xfrm>
          </p:grpSpPr>
          <p:sp>
            <p:nvSpPr>
              <p:cNvPr id="83" name="Google Shape;83;p6"/>
              <p:cNvSpPr/>
              <p:nvPr/>
            </p:nvSpPr>
            <p:spPr>
              <a:xfrm>
                <a:off x="0" y="0"/>
                <a:ext cx="897645" cy="341787"/>
              </a:xfrm>
              <a:custGeom>
                <a:avLst/>
                <a:gdLst/>
                <a:ahLst/>
                <a:cxnLst/>
                <a:rect l="l" t="t" r="r" b="b"/>
                <a:pathLst>
                  <a:path w="897645" h="341787" extrusionOk="0">
                    <a:moveTo>
                      <a:pt x="0" y="0"/>
                    </a:moveTo>
                    <a:lnTo>
                      <a:pt x="897645" y="0"/>
                    </a:lnTo>
                    <a:lnTo>
                      <a:pt x="897645" y="341787"/>
                    </a:lnTo>
                    <a:lnTo>
                      <a:pt x="0" y="341787"/>
                    </a:lnTo>
                    <a:close/>
                  </a:path>
                </a:pathLst>
              </a:custGeom>
              <a:solidFill>
                <a:srgbClr val="637D89"/>
              </a:solidFill>
              <a:ln>
                <a:noFill/>
              </a:ln>
            </p:spPr>
          </p:sp>
          <p:sp>
            <p:nvSpPr>
              <p:cNvPr id="84" name="Google Shape;84;p6"/>
              <p:cNvSpPr txBox="1"/>
              <p:nvPr/>
            </p:nvSpPr>
            <p:spPr>
              <a:xfrm>
                <a:off x="0" y="-38100"/>
                <a:ext cx="897600" cy="3798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85" name="Google Shape;85;p6"/>
            <p:cNvGrpSpPr/>
            <p:nvPr/>
          </p:nvGrpSpPr>
          <p:grpSpPr>
            <a:xfrm>
              <a:off x="6480786" y="4388063"/>
              <a:ext cx="1709130" cy="169726"/>
              <a:chOff x="0" y="-38100"/>
              <a:chExt cx="900300" cy="89400"/>
            </a:xfrm>
          </p:grpSpPr>
          <p:sp>
            <p:nvSpPr>
              <p:cNvPr id="86" name="Google Shape;86;p6"/>
              <p:cNvSpPr/>
              <p:nvPr/>
            </p:nvSpPr>
            <p:spPr>
              <a:xfrm>
                <a:off x="0" y="0"/>
                <a:ext cx="900153" cy="51231"/>
              </a:xfrm>
              <a:custGeom>
                <a:avLst/>
                <a:gdLst/>
                <a:ahLst/>
                <a:cxnLst/>
                <a:rect l="l" t="t" r="r" b="b"/>
                <a:pathLst>
                  <a:path w="900153" h="51231" extrusionOk="0">
                    <a:moveTo>
                      <a:pt x="0" y="0"/>
                    </a:moveTo>
                    <a:lnTo>
                      <a:pt x="900153" y="0"/>
                    </a:lnTo>
                    <a:lnTo>
                      <a:pt x="900153" y="51231"/>
                    </a:lnTo>
                    <a:lnTo>
                      <a:pt x="0" y="51231"/>
                    </a:lnTo>
                    <a:close/>
                  </a:path>
                </a:pathLst>
              </a:custGeom>
              <a:solidFill>
                <a:srgbClr val="FFFDFC"/>
              </a:solidFill>
              <a:ln>
                <a:noFill/>
              </a:ln>
            </p:spPr>
          </p:sp>
          <p:sp>
            <p:nvSpPr>
              <p:cNvPr id="87" name="Google Shape;87;p6"/>
              <p:cNvSpPr txBox="1"/>
              <p:nvPr/>
            </p:nvSpPr>
            <p:spPr>
              <a:xfrm>
                <a:off x="0" y="-38100"/>
                <a:ext cx="900300" cy="89400"/>
              </a:xfrm>
              <a:prstGeom prst="rect">
                <a:avLst/>
              </a:prstGeom>
              <a:noFill/>
              <a:ln>
                <a:noFill/>
              </a:ln>
            </p:spPr>
            <p:txBody>
              <a:bodyPr spcFirstLastPara="1" wrap="square" lIns="25400" tIns="25400" rIns="25400" bIns="25400" anchor="ctr" anchorCtr="0">
                <a:noAutofit/>
              </a:bodyPr>
              <a:lstStyle/>
              <a:p>
                <a:pPr marL="0" marR="0" lvl="0" indent="0" algn="ctr" rtl="0">
                  <a:lnSpc>
                    <a:spcPct val="133500"/>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88" name="Google Shape;88;p6"/>
            <p:cNvGrpSpPr/>
            <p:nvPr/>
          </p:nvGrpSpPr>
          <p:grpSpPr>
            <a:xfrm>
              <a:off x="6480786" y="1856480"/>
              <a:ext cx="1709130" cy="169726"/>
              <a:chOff x="0" y="-38100"/>
              <a:chExt cx="900300" cy="89400"/>
            </a:xfrm>
          </p:grpSpPr>
          <p:sp>
            <p:nvSpPr>
              <p:cNvPr id="89" name="Google Shape;89;p6"/>
              <p:cNvSpPr/>
              <p:nvPr/>
            </p:nvSpPr>
            <p:spPr>
              <a:xfrm>
                <a:off x="0" y="0"/>
                <a:ext cx="900153" cy="51231"/>
              </a:xfrm>
              <a:custGeom>
                <a:avLst/>
                <a:gdLst/>
                <a:ahLst/>
                <a:cxnLst/>
                <a:rect l="l" t="t" r="r" b="b"/>
                <a:pathLst>
                  <a:path w="900153" h="51231" extrusionOk="0">
                    <a:moveTo>
                      <a:pt x="0" y="0"/>
                    </a:moveTo>
                    <a:lnTo>
                      <a:pt x="900153" y="0"/>
                    </a:lnTo>
                    <a:lnTo>
                      <a:pt x="900153" y="51231"/>
                    </a:lnTo>
                    <a:lnTo>
                      <a:pt x="0" y="51231"/>
                    </a:lnTo>
                    <a:close/>
                  </a:path>
                </a:pathLst>
              </a:custGeom>
              <a:solidFill>
                <a:srgbClr val="FFFDFC"/>
              </a:solidFill>
              <a:ln>
                <a:noFill/>
              </a:ln>
            </p:spPr>
          </p:sp>
          <p:sp>
            <p:nvSpPr>
              <p:cNvPr id="90" name="Google Shape;90;p6"/>
              <p:cNvSpPr txBox="1"/>
              <p:nvPr/>
            </p:nvSpPr>
            <p:spPr>
              <a:xfrm>
                <a:off x="0" y="-38100"/>
                <a:ext cx="900300" cy="89400"/>
              </a:xfrm>
              <a:prstGeom prst="rect">
                <a:avLst/>
              </a:prstGeom>
              <a:noFill/>
              <a:ln>
                <a:noFill/>
              </a:ln>
            </p:spPr>
            <p:txBody>
              <a:bodyPr spcFirstLastPara="1" wrap="square" lIns="25400" tIns="25400" rIns="25400" bIns="25400" anchor="ctr" anchorCtr="0">
                <a:noAutofit/>
              </a:bodyPr>
              <a:lstStyle/>
              <a:p>
                <a:pPr marL="0" marR="0" lvl="0" indent="0" algn="ctr" rtl="0">
                  <a:lnSpc>
                    <a:spcPct val="133500"/>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8680662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91"/>
        <p:cNvGrpSpPr/>
        <p:nvPr/>
      </p:nvGrpSpPr>
      <p:grpSpPr>
        <a:xfrm>
          <a:off x="0" y="0"/>
          <a:ext cx="0" cy="0"/>
          <a:chOff x="0" y="0"/>
          <a:chExt cx="0" cy="0"/>
        </a:xfrm>
      </p:grpSpPr>
      <p:sp>
        <p:nvSpPr>
          <p:cNvPr id="92" name="Google Shape;92;p7"/>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93" name="Google Shape;93;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grpSp>
        <p:nvGrpSpPr>
          <p:cNvPr id="94" name="Google Shape;94;p7"/>
          <p:cNvGrpSpPr/>
          <p:nvPr/>
        </p:nvGrpSpPr>
        <p:grpSpPr>
          <a:xfrm>
            <a:off x="1399639" y="6054607"/>
            <a:ext cx="2278840" cy="226301"/>
            <a:chOff x="0" y="-38100"/>
            <a:chExt cx="900300" cy="89400"/>
          </a:xfrm>
        </p:grpSpPr>
        <p:sp>
          <p:nvSpPr>
            <p:cNvPr id="95" name="Google Shape;95;p7"/>
            <p:cNvSpPr/>
            <p:nvPr/>
          </p:nvSpPr>
          <p:spPr>
            <a:xfrm>
              <a:off x="0" y="0"/>
              <a:ext cx="900153" cy="51231"/>
            </a:xfrm>
            <a:custGeom>
              <a:avLst/>
              <a:gdLst/>
              <a:ahLst/>
              <a:cxnLst/>
              <a:rect l="l" t="t" r="r" b="b"/>
              <a:pathLst>
                <a:path w="900153" h="51231" extrusionOk="0">
                  <a:moveTo>
                    <a:pt x="0" y="0"/>
                  </a:moveTo>
                  <a:lnTo>
                    <a:pt x="900153" y="0"/>
                  </a:lnTo>
                  <a:lnTo>
                    <a:pt x="900153" y="51231"/>
                  </a:lnTo>
                  <a:lnTo>
                    <a:pt x="0" y="51231"/>
                  </a:lnTo>
                  <a:close/>
                </a:path>
              </a:pathLst>
            </a:custGeom>
            <a:solidFill>
              <a:srgbClr val="FFFDFC"/>
            </a:solidFill>
            <a:ln>
              <a:noFill/>
            </a:ln>
          </p:spPr>
        </p:sp>
        <p:sp>
          <p:nvSpPr>
            <p:cNvPr id="96" name="Google Shape;96;p7"/>
            <p:cNvSpPr txBox="1"/>
            <p:nvPr/>
          </p:nvSpPr>
          <p:spPr>
            <a:xfrm>
              <a:off x="0" y="-38100"/>
              <a:ext cx="900300" cy="89400"/>
            </a:xfrm>
            <a:prstGeom prst="rect">
              <a:avLst/>
            </a:prstGeom>
            <a:noFill/>
            <a:ln>
              <a:noFill/>
            </a:ln>
          </p:spPr>
          <p:txBody>
            <a:bodyPr spcFirstLastPara="1" wrap="square" lIns="25400" tIns="25400" rIns="25400" bIns="25400" anchor="ctr" anchorCtr="0">
              <a:noAutofit/>
            </a:bodyPr>
            <a:lstStyle/>
            <a:p>
              <a:pPr marL="0" marR="0" lvl="0" indent="0" algn="ctr" rtl="0">
                <a:lnSpc>
                  <a:spcPct val="133500"/>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97" name="Google Shape;97;p7"/>
          <p:cNvGrpSpPr/>
          <p:nvPr/>
        </p:nvGrpSpPr>
        <p:grpSpPr>
          <a:xfrm>
            <a:off x="4958039" y="6054607"/>
            <a:ext cx="2278840" cy="226301"/>
            <a:chOff x="0" y="-38100"/>
            <a:chExt cx="900300" cy="89400"/>
          </a:xfrm>
        </p:grpSpPr>
        <p:sp>
          <p:nvSpPr>
            <p:cNvPr id="98" name="Google Shape;98;p7"/>
            <p:cNvSpPr/>
            <p:nvPr/>
          </p:nvSpPr>
          <p:spPr>
            <a:xfrm>
              <a:off x="0" y="0"/>
              <a:ext cx="900153" cy="51231"/>
            </a:xfrm>
            <a:custGeom>
              <a:avLst/>
              <a:gdLst/>
              <a:ahLst/>
              <a:cxnLst/>
              <a:rect l="l" t="t" r="r" b="b"/>
              <a:pathLst>
                <a:path w="900153" h="51231" extrusionOk="0">
                  <a:moveTo>
                    <a:pt x="0" y="0"/>
                  </a:moveTo>
                  <a:lnTo>
                    <a:pt x="900153" y="0"/>
                  </a:lnTo>
                  <a:lnTo>
                    <a:pt x="900153" y="51231"/>
                  </a:lnTo>
                  <a:lnTo>
                    <a:pt x="0" y="51231"/>
                  </a:lnTo>
                  <a:close/>
                </a:path>
              </a:pathLst>
            </a:custGeom>
            <a:solidFill>
              <a:srgbClr val="FFFDFC"/>
            </a:solidFill>
            <a:ln>
              <a:noFill/>
            </a:ln>
          </p:spPr>
        </p:sp>
        <p:sp>
          <p:nvSpPr>
            <p:cNvPr id="99" name="Google Shape;99;p7"/>
            <p:cNvSpPr txBox="1"/>
            <p:nvPr/>
          </p:nvSpPr>
          <p:spPr>
            <a:xfrm>
              <a:off x="0" y="-38100"/>
              <a:ext cx="900300" cy="89400"/>
            </a:xfrm>
            <a:prstGeom prst="rect">
              <a:avLst/>
            </a:prstGeom>
            <a:noFill/>
            <a:ln>
              <a:noFill/>
            </a:ln>
          </p:spPr>
          <p:txBody>
            <a:bodyPr spcFirstLastPara="1" wrap="square" lIns="25400" tIns="25400" rIns="25400" bIns="25400" anchor="ctr" anchorCtr="0">
              <a:noAutofit/>
            </a:bodyPr>
            <a:lstStyle/>
            <a:p>
              <a:pPr marL="0" marR="0" lvl="0" indent="0" algn="ctr" rtl="0">
                <a:lnSpc>
                  <a:spcPct val="133500"/>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100" name="Google Shape;100;p7"/>
          <p:cNvGrpSpPr/>
          <p:nvPr/>
        </p:nvGrpSpPr>
        <p:grpSpPr>
          <a:xfrm>
            <a:off x="8516439" y="6054607"/>
            <a:ext cx="2278840" cy="226301"/>
            <a:chOff x="0" y="-38100"/>
            <a:chExt cx="900300" cy="89400"/>
          </a:xfrm>
        </p:grpSpPr>
        <p:sp>
          <p:nvSpPr>
            <p:cNvPr id="101" name="Google Shape;101;p7"/>
            <p:cNvSpPr/>
            <p:nvPr/>
          </p:nvSpPr>
          <p:spPr>
            <a:xfrm>
              <a:off x="0" y="0"/>
              <a:ext cx="900153" cy="51231"/>
            </a:xfrm>
            <a:custGeom>
              <a:avLst/>
              <a:gdLst/>
              <a:ahLst/>
              <a:cxnLst/>
              <a:rect l="l" t="t" r="r" b="b"/>
              <a:pathLst>
                <a:path w="900153" h="51231" extrusionOk="0">
                  <a:moveTo>
                    <a:pt x="0" y="0"/>
                  </a:moveTo>
                  <a:lnTo>
                    <a:pt x="900153" y="0"/>
                  </a:lnTo>
                  <a:lnTo>
                    <a:pt x="900153" y="51231"/>
                  </a:lnTo>
                  <a:lnTo>
                    <a:pt x="0" y="51231"/>
                  </a:lnTo>
                  <a:close/>
                </a:path>
              </a:pathLst>
            </a:custGeom>
            <a:solidFill>
              <a:srgbClr val="FFFDFC"/>
            </a:solidFill>
            <a:ln>
              <a:noFill/>
            </a:ln>
          </p:spPr>
        </p:sp>
        <p:sp>
          <p:nvSpPr>
            <p:cNvPr id="102" name="Google Shape;102;p7"/>
            <p:cNvSpPr txBox="1"/>
            <p:nvPr/>
          </p:nvSpPr>
          <p:spPr>
            <a:xfrm>
              <a:off x="0" y="-38100"/>
              <a:ext cx="900300" cy="89400"/>
            </a:xfrm>
            <a:prstGeom prst="rect">
              <a:avLst/>
            </a:prstGeom>
            <a:noFill/>
            <a:ln>
              <a:noFill/>
            </a:ln>
          </p:spPr>
          <p:txBody>
            <a:bodyPr spcFirstLastPara="1" wrap="square" lIns="25400" tIns="25400" rIns="25400" bIns="25400" anchor="ctr" anchorCtr="0">
              <a:noAutofit/>
            </a:bodyPr>
            <a:lstStyle/>
            <a:p>
              <a:pPr marL="0" marR="0" lvl="0" indent="0" algn="ctr" rtl="0">
                <a:lnSpc>
                  <a:spcPct val="133500"/>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742221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103"/>
        <p:cNvGrpSpPr/>
        <p:nvPr/>
      </p:nvGrpSpPr>
      <p:grpSpPr>
        <a:xfrm>
          <a:off x="0" y="0"/>
          <a:ext cx="0" cy="0"/>
          <a:chOff x="0" y="0"/>
          <a:chExt cx="0" cy="0"/>
        </a:xfrm>
      </p:grpSpPr>
      <p:sp>
        <p:nvSpPr>
          <p:cNvPr id="104" name="Google Shape;104;p8"/>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05" name="Google Shape;105;p8"/>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106" name="Google Shape;106;p8"/>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107" name="Google Shape;107;p8"/>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08" name="Google Shape;108;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0215300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109"/>
        <p:cNvGrpSpPr/>
        <p:nvPr/>
      </p:nvGrpSpPr>
      <p:grpSpPr>
        <a:xfrm>
          <a:off x="0" y="0"/>
          <a:ext cx="0" cy="0"/>
          <a:chOff x="0" y="0"/>
          <a:chExt cx="0" cy="0"/>
        </a:xfrm>
      </p:grpSpPr>
      <p:sp>
        <p:nvSpPr>
          <p:cNvPr id="110" name="Google Shape;110;p9"/>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rmAutofit/>
          </a:bodyPr>
          <a:lstStyle>
            <a:lvl1pPr marL="609585" lvl="0" indent="-304792">
              <a:lnSpc>
                <a:spcPct val="100000"/>
              </a:lnSpc>
              <a:spcBef>
                <a:spcPts val="0"/>
              </a:spcBef>
              <a:spcAft>
                <a:spcPts val="0"/>
              </a:spcAft>
              <a:buSzPts val="1800"/>
              <a:buNone/>
              <a:defRPr/>
            </a:lvl1pPr>
          </a:lstStyle>
          <a:p>
            <a:endParaRPr/>
          </a:p>
        </p:txBody>
      </p:sp>
      <p:sp>
        <p:nvSpPr>
          <p:cNvPr id="111" name="Google Shape;111;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grpSp>
        <p:nvGrpSpPr>
          <p:cNvPr id="112" name="Google Shape;112;p9"/>
          <p:cNvGrpSpPr/>
          <p:nvPr/>
        </p:nvGrpSpPr>
        <p:grpSpPr>
          <a:xfrm>
            <a:off x="1401539" y="-120138"/>
            <a:ext cx="2272119" cy="961569"/>
            <a:chOff x="0" y="-38100"/>
            <a:chExt cx="897645" cy="379887"/>
          </a:xfrm>
        </p:grpSpPr>
        <p:sp>
          <p:nvSpPr>
            <p:cNvPr id="113" name="Google Shape;113;p9"/>
            <p:cNvSpPr/>
            <p:nvPr/>
          </p:nvSpPr>
          <p:spPr>
            <a:xfrm>
              <a:off x="0" y="0"/>
              <a:ext cx="897645" cy="341787"/>
            </a:xfrm>
            <a:custGeom>
              <a:avLst/>
              <a:gdLst/>
              <a:ahLst/>
              <a:cxnLst/>
              <a:rect l="l" t="t" r="r" b="b"/>
              <a:pathLst>
                <a:path w="897645" h="341787" extrusionOk="0">
                  <a:moveTo>
                    <a:pt x="0" y="0"/>
                  </a:moveTo>
                  <a:lnTo>
                    <a:pt x="897645" y="0"/>
                  </a:lnTo>
                  <a:lnTo>
                    <a:pt x="897645" y="341787"/>
                  </a:lnTo>
                  <a:lnTo>
                    <a:pt x="0" y="341787"/>
                  </a:lnTo>
                  <a:close/>
                </a:path>
              </a:pathLst>
            </a:custGeom>
            <a:solidFill>
              <a:srgbClr val="637D89"/>
            </a:solidFill>
            <a:ln>
              <a:noFill/>
            </a:ln>
          </p:spPr>
        </p:sp>
        <p:sp>
          <p:nvSpPr>
            <p:cNvPr id="114" name="Google Shape;114;p9"/>
            <p:cNvSpPr txBox="1"/>
            <p:nvPr/>
          </p:nvSpPr>
          <p:spPr>
            <a:xfrm>
              <a:off x="0" y="-38100"/>
              <a:ext cx="897600" cy="3798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115" name="Google Shape;115;p9"/>
          <p:cNvGrpSpPr/>
          <p:nvPr/>
        </p:nvGrpSpPr>
        <p:grpSpPr>
          <a:xfrm>
            <a:off x="4959939" y="-120138"/>
            <a:ext cx="2272119" cy="961569"/>
            <a:chOff x="0" y="-38100"/>
            <a:chExt cx="897645" cy="379887"/>
          </a:xfrm>
        </p:grpSpPr>
        <p:sp>
          <p:nvSpPr>
            <p:cNvPr id="116" name="Google Shape;116;p9"/>
            <p:cNvSpPr/>
            <p:nvPr/>
          </p:nvSpPr>
          <p:spPr>
            <a:xfrm>
              <a:off x="0" y="0"/>
              <a:ext cx="897645" cy="341787"/>
            </a:xfrm>
            <a:custGeom>
              <a:avLst/>
              <a:gdLst/>
              <a:ahLst/>
              <a:cxnLst/>
              <a:rect l="l" t="t" r="r" b="b"/>
              <a:pathLst>
                <a:path w="897645" h="341787" extrusionOk="0">
                  <a:moveTo>
                    <a:pt x="0" y="0"/>
                  </a:moveTo>
                  <a:lnTo>
                    <a:pt x="897645" y="0"/>
                  </a:lnTo>
                  <a:lnTo>
                    <a:pt x="897645" y="341787"/>
                  </a:lnTo>
                  <a:lnTo>
                    <a:pt x="0" y="341787"/>
                  </a:lnTo>
                  <a:close/>
                </a:path>
              </a:pathLst>
            </a:custGeom>
            <a:solidFill>
              <a:srgbClr val="637D89"/>
            </a:solidFill>
            <a:ln>
              <a:noFill/>
            </a:ln>
          </p:spPr>
        </p:sp>
        <p:sp>
          <p:nvSpPr>
            <p:cNvPr id="117" name="Google Shape;117;p9"/>
            <p:cNvSpPr txBox="1"/>
            <p:nvPr/>
          </p:nvSpPr>
          <p:spPr>
            <a:xfrm>
              <a:off x="0" y="-38100"/>
              <a:ext cx="897600" cy="3798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grpSp>
        <p:nvGrpSpPr>
          <p:cNvPr id="118" name="Google Shape;118;p9"/>
          <p:cNvGrpSpPr/>
          <p:nvPr/>
        </p:nvGrpSpPr>
        <p:grpSpPr>
          <a:xfrm>
            <a:off x="8518339" y="-120138"/>
            <a:ext cx="2272119" cy="961569"/>
            <a:chOff x="0" y="-38100"/>
            <a:chExt cx="897645" cy="379887"/>
          </a:xfrm>
        </p:grpSpPr>
        <p:sp>
          <p:nvSpPr>
            <p:cNvPr id="119" name="Google Shape;119;p9"/>
            <p:cNvSpPr/>
            <p:nvPr/>
          </p:nvSpPr>
          <p:spPr>
            <a:xfrm>
              <a:off x="0" y="0"/>
              <a:ext cx="897645" cy="341787"/>
            </a:xfrm>
            <a:custGeom>
              <a:avLst/>
              <a:gdLst/>
              <a:ahLst/>
              <a:cxnLst/>
              <a:rect l="l" t="t" r="r" b="b"/>
              <a:pathLst>
                <a:path w="897645" h="341787" extrusionOk="0">
                  <a:moveTo>
                    <a:pt x="0" y="0"/>
                  </a:moveTo>
                  <a:lnTo>
                    <a:pt x="897645" y="0"/>
                  </a:lnTo>
                  <a:lnTo>
                    <a:pt x="897645" y="341787"/>
                  </a:lnTo>
                  <a:lnTo>
                    <a:pt x="0" y="341787"/>
                  </a:lnTo>
                  <a:close/>
                </a:path>
              </a:pathLst>
            </a:custGeom>
            <a:solidFill>
              <a:srgbClr val="637D89"/>
            </a:solidFill>
            <a:ln>
              <a:noFill/>
            </a:ln>
          </p:spPr>
        </p:sp>
        <p:sp>
          <p:nvSpPr>
            <p:cNvPr id="120" name="Google Shape;120;p9"/>
            <p:cNvSpPr txBox="1"/>
            <p:nvPr/>
          </p:nvSpPr>
          <p:spPr>
            <a:xfrm>
              <a:off x="0" y="-38100"/>
              <a:ext cx="897600" cy="379800"/>
            </a:xfrm>
            <a:prstGeom prst="rect">
              <a:avLst/>
            </a:prstGeom>
            <a:noFill/>
            <a:ln>
              <a:noFill/>
            </a:ln>
          </p:spPr>
          <p:txBody>
            <a:bodyPr spcFirstLastPara="1" wrap="square" lIns="25400" tIns="25400" rIns="25400" bIns="25400" anchor="ctr" anchorCtr="0">
              <a:noAutofit/>
            </a:bodyPr>
            <a:lstStyle/>
            <a:p>
              <a:pPr marL="0" marR="0" lvl="0" indent="0" algn="ctr" rtl="0">
                <a:lnSpc>
                  <a:spcPct val="153444"/>
                </a:lnSpc>
                <a:spcBef>
                  <a:spcPts val="0"/>
                </a:spcBef>
                <a:spcAft>
                  <a:spcPts val="0"/>
                </a:spcAft>
                <a:buNone/>
              </a:pPr>
              <a:endParaRPr sz="1200" b="0" i="0" u="none" strike="noStrike" cap="none">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2711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B5897-9C03-4439-8C73-1DF55D9EE774}"/>
              </a:ext>
            </a:extLst>
          </p:cNvPr>
          <p:cNvSpPr>
            <a:spLocks noGrp="1"/>
          </p:cNvSpPr>
          <p:nvPr>
            <p:ph type="title"/>
          </p:nvPr>
        </p:nvSpPr>
        <p:spPr/>
        <p:txBody>
          <a:bodyPr/>
          <a:lstStyle/>
          <a:p>
            <a:r>
              <a:rPr lang="en-US"/>
              <a:t>Click to edit Master title style</a:t>
            </a:r>
            <a:endParaRPr lang="en-NG"/>
          </a:p>
        </p:txBody>
      </p:sp>
      <p:sp>
        <p:nvSpPr>
          <p:cNvPr id="3" name="Content Placeholder 2">
            <a:extLst>
              <a:ext uri="{FF2B5EF4-FFF2-40B4-BE49-F238E27FC236}">
                <a16:creationId xmlns:a16="http://schemas.microsoft.com/office/drawing/2014/main" id="{9B25D7CE-E634-4CF0-9164-0BAF9BD7CE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0B2F268F-3305-495C-8AD2-3F207CBB41EF}"/>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5" name="Footer Placeholder 4">
            <a:extLst>
              <a:ext uri="{FF2B5EF4-FFF2-40B4-BE49-F238E27FC236}">
                <a16:creationId xmlns:a16="http://schemas.microsoft.com/office/drawing/2014/main" id="{3C2FB79B-B35F-4602-94E3-F7C15B4E0CE2}"/>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5E565CAF-2132-431A-8C19-67929E37D90A}"/>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2885184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1"/>
        <p:cNvGrpSpPr/>
        <p:nvPr/>
      </p:nvGrpSpPr>
      <p:grpSpPr>
        <a:xfrm>
          <a:off x="0" y="0"/>
          <a:ext cx="0" cy="0"/>
          <a:chOff x="0" y="0"/>
          <a:chExt cx="0" cy="0"/>
        </a:xfrm>
      </p:grpSpPr>
      <p:sp>
        <p:nvSpPr>
          <p:cNvPr id="122" name="Google Shape;122;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249615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83518-9FF9-4D72-A75A-0746A6049C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G"/>
          </a:p>
        </p:txBody>
      </p:sp>
      <p:sp>
        <p:nvSpPr>
          <p:cNvPr id="3" name="Text Placeholder 2">
            <a:extLst>
              <a:ext uri="{FF2B5EF4-FFF2-40B4-BE49-F238E27FC236}">
                <a16:creationId xmlns:a16="http://schemas.microsoft.com/office/drawing/2014/main" id="{4B52020E-7DC3-45DE-82AF-7E1FB6E614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FC9339-49D1-4FA4-9A62-F8B09C1A2B7B}"/>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5" name="Footer Placeholder 4">
            <a:extLst>
              <a:ext uri="{FF2B5EF4-FFF2-40B4-BE49-F238E27FC236}">
                <a16:creationId xmlns:a16="http://schemas.microsoft.com/office/drawing/2014/main" id="{5FD29C53-91F3-4135-979D-22ED05AA755C}"/>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29974C4B-28A3-45EC-8735-D806A5988116}"/>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128246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D27AB-872A-4E63-A603-9260D7FCB1F8}"/>
              </a:ext>
            </a:extLst>
          </p:cNvPr>
          <p:cNvSpPr>
            <a:spLocks noGrp="1"/>
          </p:cNvSpPr>
          <p:nvPr>
            <p:ph type="title"/>
          </p:nvPr>
        </p:nvSpPr>
        <p:spPr/>
        <p:txBody>
          <a:bodyPr/>
          <a:lstStyle/>
          <a:p>
            <a:r>
              <a:rPr lang="en-US"/>
              <a:t>Click to edit Master title style</a:t>
            </a:r>
            <a:endParaRPr lang="en-NG"/>
          </a:p>
        </p:txBody>
      </p:sp>
      <p:sp>
        <p:nvSpPr>
          <p:cNvPr id="3" name="Content Placeholder 2">
            <a:extLst>
              <a:ext uri="{FF2B5EF4-FFF2-40B4-BE49-F238E27FC236}">
                <a16:creationId xmlns:a16="http://schemas.microsoft.com/office/drawing/2014/main" id="{B9DB663E-C2FD-4B17-9714-F520B4166E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Content Placeholder 3">
            <a:extLst>
              <a:ext uri="{FF2B5EF4-FFF2-40B4-BE49-F238E27FC236}">
                <a16:creationId xmlns:a16="http://schemas.microsoft.com/office/drawing/2014/main" id="{9C1C76D7-BA17-428B-9B1F-C9966F2A532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5" name="Date Placeholder 4">
            <a:extLst>
              <a:ext uri="{FF2B5EF4-FFF2-40B4-BE49-F238E27FC236}">
                <a16:creationId xmlns:a16="http://schemas.microsoft.com/office/drawing/2014/main" id="{52AF7065-B1BF-4A29-9DF9-CEA1924AC4A1}"/>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6" name="Footer Placeholder 5">
            <a:extLst>
              <a:ext uri="{FF2B5EF4-FFF2-40B4-BE49-F238E27FC236}">
                <a16:creationId xmlns:a16="http://schemas.microsoft.com/office/drawing/2014/main" id="{6D4D0A02-ABF6-4730-BF1E-A523F445184E}"/>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526E63D3-E5AB-4CB8-83B9-3F6EF595187C}"/>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1853867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354F7-515F-4B46-BFE3-623FD1144311}"/>
              </a:ext>
            </a:extLst>
          </p:cNvPr>
          <p:cNvSpPr>
            <a:spLocks noGrp="1"/>
          </p:cNvSpPr>
          <p:nvPr>
            <p:ph type="title"/>
          </p:nvPr>
        </p:nvSpPr>
        <p:spPr>
          <a:xfrm>
            <a:off x="839788" y="365125"/>
            <a:ext cx="10515600" cy="1325563"/>
          </a:xfrm>
        </p:spPr>
        <p:txBody>
          <a:bodyPr/>
          <a:lstStyle/>
          <a:p>
            <a:r>
              <a:rPr lang="en-US"/>
              <a:t>Click to edit Master title style</a:t>
            </a:r>
            <a:endParaRPr lang="en-NG"/>
          </a:p>
        </p:txBody>
      </p:sp>
      <p:sp>
        <p:nvSpPr>
          <p:cNvPr id="3" name="Text Placeholder 2">
            <a:extLst>
              <a:ext uri="{FF2B5EF4-FFF2-40B4-BE49-F238E27FC236}">
                <a16:creationId xmlns:a16="http://schemas.microsoft.com/office/drawing/2014/main" id="{1CFDD68C-AED7-4A22-8EA7-11763E1E19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B1F386-FFC7-4267-AB43-97F6994C933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5" name="Text Placeholder 4">
            <a:extLst>
              <a:ext uri="{FF2B5EF4-FFF2-40B4-BE49-F238E27FC236}">
                <a16:creationId xmlns:a16="http://schemas.microsoft.com/office/drawing/2014/main" id="{4B1814FC-079C-4187-B7CB-CE5C1CBB94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87C601-9CEA-463A-BD3C-A269A11E1C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7" name="Date Placeholder 6">
            <a:extLst>
              <a:ext uri="{FF2B5EF4-FFF2-40B4-BE49-F238E27FC236}">
                <a16:creationId xmlns:a16="http://schemas.microsoft.com/office/drawing/2014/main" id="{D67C0696-AC6B-4169-9EEB-BB268AAC6955}"/>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8" name="Footer Placeholder 7">
            <a:extLst>
              <a:ext uri="{FF2B5EF4-FFF2-40B4-BE49-F238E27FC236}">
                <a16:creationId xmlns:a16="http://schemas.microsoft.com/office/drawing/2014/main" id="{AD0F41D3-015D-4F30-AEDA-4A4E5CC86BFF}"/>
              </a:ext>
            </a:extLst>
          </p:cNvPr>
          <p:cNvSpPr>
            <a:spLocks noGrp="1"/>
          </p:cNvSpPr>
          <p:nvPr>
            <p:ph type="ftr" sz="quarter" idx="11"/>
          </p:nvPr>
        </p:nvSpPr>
        <p:spPr/>
        <p:txBody>
          <a:bodyPr/>
          <a:lstStyle/>
          <a:p>
            <a:endParaRPr lang="en-NG"/>
          </a:p>
        </p:txBody>
      </p:sp>
      <p:sp>
        <p:nvSpPr>
          <p:cNvPr id="9" name="Slide Number Placeholder 8">
            <a:extLst>
              <a:ext uri="{FF2B5EF4-FFF2-40B4-BE49-F238E27FC236}">
                <a16:creationId xmlns:a16="http://schemas.microsoft.com/office/drawing/2014/main" id="{F1E1477C-7FB2-4862-AA3A-2ABE8EBA7E05}"/>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10875019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447E-802A-45AA-91CB-36E1CA0F39AA}"/>
              </a:ext>
            </a:extLst>
          </p:cNvPr>
          <p:cNvSpPr>
            <a:spLocks noGrp="1"/>
          </p:cNvSpPr>
          <p:nvPr>
            <p:ph type="title"/>
          </p:nvPr>
        </p:nvSpPr>
        <p:spPr/>
        <p:txBody>
          <a:bodyPr/>
          <a:lstStyle/>
          <a:p>
            <a:r>
              <a:rPr lang="en-US"/>
              <a:t>Click to edit Master title style</a:t>
            </a:r>
            <a:endParaRPr lang="en-NG"/>
          </a:p>
        </p:txBody>
      </p:sp>
      <p:sp>
        <p:nvSpPr>
          <p:cNvPr id="3" name="Date Placeholder 2">
            <a:extLst>
              <a:ext uri="{FF2B5EF4-FFF2-40B4-BE49-F238E27FC236}">
                <a16:creationId xmlns:a16="http://schemas.microsoft.com/office/drawing/2014/main" id="{81D39937-A4D4-43E8-B01D-EFC3315A9CD8}"/>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4" name="Footer Placeholder 3">
            <a:extLst>
              <a:ext uri="{FF2B5EF4-FFF2-40B4-BE49-F238E27FC236}">
                <a16:creationId xmlns:a16="http://schemas.microsoft.com/office/drawing/2014/main" id="{C010BD17-4517-436E-A763-3A7AF1065395}"/>
              </a:ext>
            </a:extLst>
          </p:cNvPr>
          <p:cNvSpPr>
            <a:spLocks noGrp="1"/>
          </p:cNvSpPr>
          <p:nvPr>
            <p:ph type="ftr" sz="quarter" idx="11"/>
          </p:nvPr>
        </p:nvSpPr>
        <p:spPr/>
        <p:txBody>
          <a:bodyPr/>
          <a:lstStyle/>
          <a:p>
            <a:endParaRPr lang="en-NG"/>
          </a:p>
        </p:txBody>
      </p:sp>
      <p:sp>
        <p:nvSpPr>
          <p:cNvPr id="5" name="Slide Number Placeholder 4">
            <a:extLst>
              <a:ext uri="{FF2B5EF4-FFF2-40B4-BE49-F238E27FC236}">
                <a16:creationId xmlns:a16="http://schemas.microsoft.com/office/drawing/2014/main" id="{65028969-D5D3-4FA3-BA5A-5ABE685511AC}"/>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4232158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B326F7-CB38-4084-B5EC-2E083F22DD7A}"/>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3" name="Footer Placeholder 2">
            <a:extLst>
              <a:ext uri="{FF2B5EF4-FFF2-40B4-BE49-F238E27FC236}">
                <a16:creationId xmlns:a16="http://schemas.microsoft.com/office/drawing/2014/main" id="{8FD4EA70-2347-4055-966C-404E0EE35AE1}"/>
              </a:ext>
            </a:extLst>
          </p:cNvPr>
          <p:cNvSpPr>
            <a:spLocks noGrp="1"/>
          </p:cNvSpPr>
          <p:nvPr>
            <p:ph type="ftr" sz="quarter" idx="11"/>
          </p:nvPr>
        </p:nvSpPr>
        <p:spPr/>
        <p:txBody>
          <a:bodyPr/>
          <a:lstStyle/>
          <a:p>
            <a:endParaRPr lang="en-NG"/>
          </a:p>
        </p:txBody>
      </p:sp>
      <p:sp>
        <p:nvSpPr>
          <p:cNvPr id="4" name="Slide Number Placeholder 3">
            <a:extLst>
              <a:ext uri="{FF2B5EF4-FFF2-40B4-BE49-F238E27FC236}">
                <a16:creationId xmlns:a16="http://schemas.microsoft.com/office/drawing/2014/main" id="{5189041C-6D65-47F4-9A2F-1622DFE0DE23}"/>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6198205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B5664-08D3-448A-AE0D-A34D46077B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G"/>
          </a:p>
        </p:txBody>
      </p:sp>
      <p:sp>
        <p:nvSpPr>
          <p:cNvPr id="3" name="Content Placeholder 2">
            <a:extLst>
              <a:ext uri="{FF2B5EF4-FFF2-40B4-BE49-F238E27FC236}">
                <a16:creationId xmlns:a16="http://schemas.microsoft.com/office/drawing/2014/main" id="{0092D2BE-4927-41E0-A120-C02A9F4376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Text Placeholder 3">
            <a:extLst>
              <a:ext uri="{FF2B5EF4-FFF2-40B4-BE49-F238E27FC236}">
                <a16:creationId xmlns:a16="http://schemas.microsoft.com/office/drawing/2014/main" id="{F014BE0C-FCED-43CA-8B22-B06BEE277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EC6D85-DFCD-482A-BA13-6519A0B32DEF}"/>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6" name="Footer Placeholder 5">
            <a:extLst>
              <a:ext uri="{FF2B5EF4-FFF2-40B4-BE49-F238E27FC236}">
                <a16:creationId xmlns:a16="http://schemas.microsoft.com/office/drawing/2014/main" id="{3623746B-6937-432E-8827-DE7937CA9032}"/>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A83DAF25-C7CF-4DC3-BB5D-6507733FE73E}"/>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29859047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E4E19-4D60-49AF-BC22-8609361178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G"/>
          </a:p>
        </p:txBody>
      </p:sp>
      <p:sp>
        <p:nvSpPr>
          <p:cNvPr id="3" name="Picture Placeholder 2">
            <a:extLst>
              <a:ext uri="{FF2B5EF4-FFF2-40B4-BE49-F238E27FC236}">
                <a16:creationId xmlns:a16="http://schemas.microsoft.com/office/drawing/2014/main" id="{B112397C-156E-42ED-85CD-2187E945E8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G"/>
          </a:p>
        </p:txBody>
      </p:sp>
      <p:sp>
        <p:nvSpPr>
          <p:cNvPr id="4" name="Text Placeholder 3">
            <a:extLst>
              <a:ext uri="{FF2B5EF4-FFF2-40B4-BE49-F238E27FC236}">
                <a16:creationId xmlns:a16="http://schemas.microsoft.com/office/drawing/2014/main" id="{E3E6C3E6-82B1-4A5C-8EBD-8051D3CE83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DB2195-1B94-4E2D-B300-3C8F0A9030DD}"/>
              </a:ext>
            </a:extLst>
          </p:cNvPr>
          <p:cNvSpPr>
            <a:spLocks noGrp="1"/>
          </p:cNvSpPr>
          <p:nvPr>
            <p:ph type="dt" sz="half" idx="10"/>
          </p:nvPr>
        </p:nvSpPr>
        <p:spPr/>
        <p:txBody>
          <a:bodyPr/>
          <a:lstStyle/>
          <a:p>
            <a:fld id="{72C746EC-94E6-4546-99C3-CBA87FC6EC89}" type="datetimeFigureOut">
              <a:rPr lang="en-NG" smtClean="0"/>
              <a:t>26/02/2025</a:t>
            </a:fld>
            <a:endParaRPr lang="en-NG"/>
          </a:p>
        </p:txBody>
      </p:sp>
      <p:sp>
        <p:nvSpPr>
          <p:cNvPr id="6" name="Footer Placeholder 5">
            <a:extLst>
              <a:ext uri="{FF2B5EF4-FFF2-40B4-BE49-F238E27FC236}">
                <a16:creationId xmlns:a16="http://schemas.microsoft.com/office/drawing/2014/main" id="{52D1EC0D-DB69-49E5-AD3E-1DE3EA424198}"/>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AB29AC42-B30E-401D-AE07-E8D951CF15E6}"/>
              </a:ext>
            </a:extLst>
          </p:cNvPr>
          <p:cNvSpPr>
            <a:spLocks noGrp="1"/>
          </p:cNvSpPr>
          <p:nvPr>
            <p:ph type="sldNum" sz="quarter" idx="12"/>
          </p:nvPr>
        </p:nvSpPr>
        <p:spPr/>
        <p:txBody>
          <a:bodyPr/>
          <a:lstStyle/>
          <a:p>
            <a:fld id="{20419D64-1B2A-4DED-BE35-BD5FCFB7F368}" type="slidenum">
              <a:rPr lang="en-NG" smtClean="0"/>
              <a:t>‹#›</a:t>
            </a:fld>
            <a:endParaRPr lang="en-NG"/>
          </a:p>
        </p:txBody>
      </p:sp>
    </p:spTree>
    <p:extLst>
      <p:ext uri="{BB962C8B-B14F-4D97-AF65-F5344CB8AC3E}">
        <p14:creationId xmlns:p14="http://schemas.microsoft.com/office/powerpoint/2010/main" val="8515074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D4C5B9F-6CB8-40DC-8BFB-60A73AE92D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G"/>
          </a:p>
        </p:txBody>
      </p:sp>
      <p:sp>
        <p:nvSpPr>
          <p:cNvPr id="3" name="Text Placeholder 2">
            <a:extLst>
              <a:ext uri="{FF2B5EF4-FFF2-40B4-BE49-F238E27FC236}">
                <a16:creationId xmlns:a16="http://schemas.microsoft.com/office/drawing/2014/main" id="{404E01B5-D3EC-4BAF-B012-6600520A6C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8AF7E15F-96AA-4476-9CCD-3E46DECAF6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C746EC-94E6-4546-99C3-CBA87FC6EC89}" type="datetimeFigureOut">
              <a:rPr lang="en-NG" smtClean="0"/>
              <a:t>26/02/2025</a:t>
            </a:fld>
            <a:endParaRPr lang="en-NG"/>
          </a:p>
        </p:txBody>
      </p:sp>
      <p:sp>
        <p:nvSpPr>
          <p:cNvPr id="5" name="Footer Placeholder 4">
            <a:extLst>
              <a:ext uri="{FF2B5EF4-FFF2-40B4-BE49-F238E27FC236}">
                <a16:creationId xmlns:a16="http://schemas.microsoft.com/office/drawing/2014/main" id="{A2623196-A5F5-48E5-8964-DE2536F8FC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G"/>
          </a:p>
        </p:txBody>
      </p:sp>
      <p:sp>
        <p:nvSpPr>
          <p:cNvPr id="6" name="Slide Number Placeholder 5">
            <a:extLst>
              <a:ext uri="{FF2B5EF4-FFF2-40B4-BE49-F238E27FC236}">
                <a16:creationId xmlns:a16="http://schemas.microsoft.com/office/drawing/2014/main" id="{45A76C0E-7DC2-476C-B15D-F2B4929E3F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419D64-1B2A-4DED-BE35-BD5FCFB7F368}" type="slidenum">
              <a:rPr lang="en-NG" smtClean="0"/>
              <a:t>‹#›</a:t>
            </a:fld>
            <a:endParaRPr lang="en-NG"/>
          </a:p>
        </p:txBody>
      </p:sp>
    </p:spTree>
    <p:extLst>
      <p:ext uri="{BB962C8B-B14F-4D97-AF65-F5344CB8AC3E}">
        <p14:creationId xmlns:p14="http://schemas.microsoft.com/office/powerpoint/2010/main" val="22138777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Amaranth"/>
              <a:buNone/>
              <a:defRPr sz="2800" b="1">
                <a:solidFill>
                  <a:schemeClr val="dk1"/>
                </a:solidFill>
                <a:latin typeface="Amaranth"/>
                <a:ea typeface="Amaranth"/>
                <a:cs typeface="Amaranth"/>
                <a:sym typeface="Amaranth"/>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Amaranth"/>
              <a:buChar char="●"/>
              <a:defRPr sz="1800" b="1">
                <a:solidFill>
                  <a:schemeClr val="dk2"/>
                </a:solidFill>
                <a:latin typeface="Amaranth"/>
                <a:ea typeface="Amaranth"/>
                <a:cs typeface="Amaranth"/>
                <a:sym typeface="Amaranth"/>
              </a:defRPr>
            </a:lvl1pPr>
            <a:lvl2pPr marL="914400" lvl="1" indent="-317500">
              <a:lnSpc>
                <a:spcPct val="115000"/>
              </a:lnSpc>
              <a:spcBef>
                <a:spcPts val="0"/>
              </a:spcBef>
              <a:spcAft>
                <a:spcPts val="0"/>
              </a:spcAft>
              <a:buClr>
                <a:schemeClr val="dk2"/>
              </a:buClr>
              <a:buSzPts val="1400"/>
              <a:buFont typeface="Caveat"/>
              <a:buChar char="○"/>
              <a:defRPr>
                <a:solidFill>
                  <a:schemeClr val="dk2"/>
                </a:solidFill>
                <a:latin typeface="Caveat"/>
                <a:ea typeface="Caveat"/>
                <a:cs typeface="Caveat"/>
                <a:sym typeface="Caveat"/>
              </a:defRPr>
            </a:lvl2pPr>
            <a:lvl3pPr marL="1371600" lvl="2" indent="-317500">
              <a:lnSpc>
                <a:spcPct val="115000"/>
              </a:lnSpc>
              <a:spcBef>
                <a:spcPts val="0"/>
              </a:spcBef>
              <a:spcAft>
                <a:spcPts val="0"/>
              </a:spcAft>
              <a:buClr>
                <a:schemeClr val="dk2"/>
              </a:buClr>
              <a:buSzPts val="1400"/>
              <a:buFont typeface="Amaranth"/>
              <a:buChar char="■"/>
              <a:defRPr>
                <a:solidFill>
                  <a:schemeClr val="dk2"/>
                </a:solidFill>
                <a:latin typeface="Amaranth"/>
                <a:ea typeface="Amaranth"/>
                <a:cs typeface="Amaranth"/>
                <a:sym typeface="Amaranth"/>
              </a:defRPr>
            </a:lvl3pPr>
            <a:lvl4pPr marL="1828800" lvl="3" indent="-317500">
              <a:lnSpc>
                <a:spcPct val="115000"/>
              </a:lnSpc>
              <a:spcBef>
                <a:spcPts val="0"/>
              </a:spcBef>
              <a:spcAft>
                <a:spcPts val="0"/>
              </a:spcAft>
              <a:buClr>
                <a:schemeClr val="dk2"/>
              </a:buClr>
              <a:buSzPts val="1400"/>
              <a:buFont typeface="Amaranth"/>
              <a:buChar char="●"/>
              <a:defRPr>
                <a:solidFill>
                  <a:schemeClr val="dk2"/>
                </a:solidFill>
                <a:latin typeface="Amaranth"/>
                <a:ea typeface="Amaranth"/>
                <a:cs typeface="Amaranth"/>
                <a:sym typeface="Amaranth"/>
              </a:defRPr>
            </a:lvl4pPr>
            <a:lvl5pPr marL="2286000" lvl="4" indent="-317500">
              <a:lnSpc>
                <a:spcPct val="115000"/>
              </a:lnSpc>
              <a:spcBef>
                <a:spcPts val="0"/>
              </a:spcBef>
              <a:spcAft>
                <a:spcPts val="0"/>
              </a:spcAft>
              <a:buClr>
                <a:schemeClr val="dk2"/>
              </a:buClr>
              <a:buSzPts val="1400"/>
              <a:buFont typeface="Amaranth"/>
              <a:buChar char="○"/>
              <a:defRPr>
                <a:solidFill>
                  <a:schemeClr val="dk2"/>
                </a:solidFill>
                <a:latin typeface="Amaranth"/>
                <a:ea typeface="Amaranth"/>
                <a:cs typeface="Amaranth"/>
                <a:sym typeface="Amaranth"/>
              </a:defRPr>
            </a:lvl5pPr>
            <a:lvl6pPr marL="2743200" lvl="5" indent="-317500">
              <a:lnSpc>
                <a:spcPct val="115000"/>
              </a:lnSpc>
              <a:spcBef>
                <a:spcPts val="0"/>
              </a:spcBef>
              <a:spcAft>
                <a:spcPts val="0"/>
              </a:spcAft>
              <a:buClr>
                <a:schemeClr val="dk2"/>
              </a:buClr>
              <a:buSzPts val="1400"/>
              <a:buFont typeface="Amaranth"/>
              <a:buChar char="■"/>
              <a:defRPr>
                <a:solidFill>
                  <a:schemeClr val="dk2"/>
                </a:solidFill>
                <a:latin typeface="Amaranth"/>
                <a:ea typeface="Amaranth"/>
                <a:cs typeface="Amaranth"/>
                <a:sym typeface="Amaranth"/>
              </a:defRPr>
            </a:lvl6pPr>
            <a:lvl7pPr marL="3200400" lvl="6" indent="-317500">
              <a:lnSpc>
                <a:spcPct val="115000"/>
              </a:lnSpc>
              <a:spcBef>
                <a:spcPts val="0"/>
              </a:spcBef>
              <a:spcAft>
                <a:spcPts val="0"/>
              </a:spcAft>
              <a:buClr>
                <a:schemeClr val="dk2"/>
              </a:buClr>
              <a:buSzPts val="1400"/>
              <a:buFont typeface="Amaranth"/>
              <a:buChar char="●"/>
              <a:defRPr>
                <a:solidFill>
                  <a:schemeClr val="dk2"/>
                </a:solidFill>
                <a:latin typeface="Amaranth"/>
                <a:ea typeface="Amaranth"/>
                <a:cs typeface="Amaranth"/>
                <a:sym typeface="Amaranth"/>
              </a:defRPr>
            </a:lvl7pPr>
            <a:lvl8pPr marL="3657600" lvl="7" indent="-317500">
              <a:lnSpc>
                <a:spcPct val="115000"/>
              </a:lnSpc>
              <a:spcBef>
                <a:spcPts val="0"/>
              </a:spcBef>
              <a:spcAft>
                <a:spcPts val="0"/>
              </a:spcAft>
              <a:buClr>
                <a:schemeClr val="dk2"/>
              </a:buClr>
              <a:buSzPts val="1400"/>
              <a:buFont typeface="Amaranth"/>
              <a:buChar char="○"/>
              <a:defRPr>
                <a:solidFill>
                  <a:schemeClr val="dk2"/>
                </a:solidFill>
                <a:latin typeface="Amaranth"/>
                <a:ea typeface="Amaranth"/>
                <a:cs typeface="Amaranth"/>
                <a:sym typeface="Amaranth"/>
              </a:defRPr>
            </a:lvl8pPr>
            <a:lvl9pPr marL="4114800" lvl="8" indent="-317500">
              <a:lnSpc>
                <a:spcPct val="115000"/>
              </a:lnSpc>
              <a:spcBef>
                <a:spcPts val="0"/>
              </a:spcBef>
              <a:spcAft>
                <a:spcPts val="0"/>
              </a:spcAft>
              <a:buClr>
                <a:schemeClr val="dk2"/>
              </a:buClr>
              <a:buSzPts val="1400"/>
              <a:buFont typeface="Amaranth"/>
              <a:buChar char="■"/>
              <a:defRPr>
                <a:solidFill>
                  <a:schemeClr val="dk2"/>
                </a:solidFill>
                <a:latin typeface="Amaranth"/>
                <a:ea typeface="Amaranth"/>
                <a:cs typeface="Amaranth"/>
                <a:sym typeface="Amaranth"/>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lvl="0" algn="r">
              <a:buNone/>
              <a:defRPr sz="1333">
                <a:solidFill>
                  <a:schemeClr val="dk2"/>
                </a:solidFill>
              </a:defRPr>
            </a:lvl1pPr>
            <a:lvl2pPr lvl="1" algn="r">
              <a:buNone/>
              <a:defRPr sz="1333">
                <a:solidFill>
                  <a:schemeClr val="dk2"/>
                </a:solidFill>
              </a:defRPr>
            </a:lvl2pPr>
            <a:lvl3pPr lvl="2" algn="r">
              <a:buNone/>
              <a:defRPr sz="1333">
                <a:solidFill>
                  <a:schemeClr val="dk2"/>
                </a:solidFill>
              </a:defRPr>
            </a:lvl3pPr>
            <a:lvl4pPr lvl="3" algn="r">
              <a:buNone/>
              <a:defRPr sz="1333">
                <a:solidFill>
                  <a:schemeClr val="dk2"/>
                </a:solidFill>
              </a:defRPr>
            </a:lvl4pPr>
            <a:lvl5pPr lvl="4" algn="r">
              <a:buNone/>
              <a:defRPr sz="1333">
                <a:solidFill>
                  <a:schemeClr val="dk2"/>
                </a:solidFill>
              </a:defRPr>
            </a:lvl5pPr>
            <a:lvl6pPr lvl="5" algn="r">
              <a:buNone/>
              <a:defRPr sz="1333">
                <a:solidFill>
                  <a:schemeClr val="dk2"/>
                </a:solidFill>
              </a:defRPr>
            </a:lvl6pPr>
            <a:lvl7pPr lvl="6" algn="r">
              <a:buNone/>
              <a:defRPr sz="1333">
                <a:solidFill>
                  <a:schemeClr val="dk2"/>
                </a:solidFill>
              </a:defRPr>
            </a:lvl7pPr>
            <a:lvl8pPr lvl="7" algn="r">
              <a:buNone/>
              <a:defRPr sz="1333">
                <a:solidFill>
                  <a:schemeClr val="dk2"/>
                </a:solidFill>
              </a:defRPr>
            </a:lvl8pPr>
            <a:lvl9pPr lvl="8" algn="r">
              <a:buNone/>
              <a:defRPr sz="1333">
                <a:solidFill>
                  <a:schemeClr val="dk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136514566"/>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0.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0.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0.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0.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0.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127" name="Google Shape;127;p11"/>
          <p:cNvPicPr preferRelativeResize="0"/>
          <p:nvPr/>
        </p:nvPicPr>
        <p:blipFill>
          <a:blip r:embed="rId3">
            <a:alphaModFix/>
          </a:blip>
          <a:stretch>
            <a:fillRect/>
          </a:stretch>
        </p:blipFill>
        <p:spPr>
          <a:xfrm>
            <a:off x="-662067" y="-575600"/>
            <a:ext cx="13516091" cy="7602800"/>
          </a:xfrm>
          <a:prstGeom prst="rect">
            <a:avLst/>
          </a:prstGeom>
          <a:noFill/>
          <a:ln>
            <a:noFill/>
          </a:ln>
        </p:spPr>
      </p:pic>
      <p:grpSp>
        <p:nvGrpSpPr>
          <p:cNvPr id="128" name="Google Shape;128;p11"/>
          <p:cNvGrpSpPr/>
          <p:nvPr/>
        </p:nvGrpSpPr>
        <p:grpSpPr>
          <a:xfrm>
            <a:off x="0" y="1122760"/>
            <a:ext cx="12192000" cy="2433240"/>
            <a:chOff x="0" y="-38100"/>
            <a:chExt cx="4816593" cy="961280"/>
          </a:xfrm>
        </p:grpSpPr>
        <p:sp>
          <p:nvSpPr>
            <p:cNvPr id="129" name="Google Shape;129;p11"/>
            <p:cNvSpPr/>
            <p:nvPr/>
          </p:nvSpPr>
          <p:spPr>
            <a:xfrm>
              <a:off x="0" y="0"/>
              <a:ext cx="4816592" cy="923180"/>
            </a:xfrm>
            <a:custGeom>
              <a:avLst/>
              <a:gdLst/>
              <a:ahLst/>
              <a:cxnLst/>
              <a:rect l="l" t="t" r="r" b="b"/>
              <a:pathLst>
                <a:path w="4816592" h="923180" extrusionOk="0">
                  <a:moveTo>
                    <a:pt x="0" y="0"/>
                  </a:moveTo>
                  <a:lnTo>
                    <a:pt x="4816592" y="0"/>
                  </a:lnTo>
                  <a:lnTo>
                    <a:pt x="4816592" y="923180"/>
                  </a:lnTo>
                  <a:lnTo>
                    <a:pt x="0" y="923180"/>
                  </a:lnTo>
                  <a:close/>
                </a:path>
              </a:pathLst>
            </a:custGeom>
            <a:solidFill>
              <a:srgbClr val="637D89">
                <a:alpha val="56862"/>
              </a:srgbClr>
            </a:solidFill>
            <a:ln>
              <a:noFill/>
            </a:ln>
          </p:spPr>
        </p:sp>
        <p:sp>
          <p:nvSpPr>
            <p:cNvPr id="130" name="Google Shape;130;p11"/>
            <p:cNvSpPr txBox="1"/>
            <p:nvPr/>
          </p:nvSpPr>
          <p:spPr>
            <a:xfrm>
              <a:off x="0" y="-38100"/>
              <a:ext cx="4816593" cy="961280"/>
            </a:xfrm>
            <a:prstGeom prst="rect">
              <a:avLst/>
            </a:prstGeom>
            <a:noFill/>
            <a:ln>
              <a:noFill/>
            </a:ln>
          </p:spPr>
          <p:txBody>
            <a:bodyPr spcFirstLastPara="1" wrap="square" lIns="33867" tIns="33867" rIns="33867" bIns="33867" anchor="ctr" anchorCtr="0">
              <a:noAutofit/>
            </a:bodyPr>
            <a:lstStyle/>
            <a:p>
              <a:pPr algn="ctr">
                <a:lnSpc>
                  <a:spcPct val="153444"/>
                </a:lnSpc>
              </a:pPr>
              <a:endParaRPr sz="1200">
                <a:solidFill>
                  <a:schemeClr val="dk1"/>
                </a:solidFill>
                <a:latin typeface="Calibri"/>
                <a:ea typeface="Calibri"/>
                <a:cs typeface="Calibri"/>
                <a:sym typeface="Calibri"/>
              </a:endParaRPr>
            </a:p>
          </p:txBody>
        </p:sp>
      </p:grpSp>
      <p:grpSp>
        <p:nvGrpSpPr>
          <p:cNvPr id="131" name="Google Shape;131;p11"/>
          <p:cNvGrpSpPr/>
          <p:nvPr/>
        </p:nvGrpSpPr>
        <p:grpSpPr>
          <a:xfrm>
            <a:off x="10048" y="3566821"/>
            <a:ext cx="12192000" cy="452040"/>
            <a:chOff x="0" y="-38100"/>
            <a:chExt cx="4816593" cy="178584"/>
          </a:xfrm>
        </p:grpSpPr>
        <p:sp>
          <p:nvSpPr>
            <p:cNvPr id="132" name="Google Shape;132;p11"/>
            <p:cNvSpPr/>
            <p:nvPr/>
          </p:nvSpPr>
          <p:spPr>
            <a:xfrm>
              <a:off x="0" y="0"/>
              <a:ext cx="4816592" cy="140484"/>
            </a:xfrm>
            <a:custGeom>
              <a:avLst/>
              <a:gdLst/>
              <a:ahLst/>
              <a:cxnLst/>
              <a:rect l="l" t="t" r="r" b="b"/>
              <a:pathLst>
                <a:path w="4816592" h="140484" extrusionOk="0">
                  <a:moveTo>
                    <a:pt x="0" y="0"/>
                  </a:moveTo>
                  <a:lnTo>
                    <a:pt x="4816592" y="0"/>
                  </a:lnTo>
                  <a:lnTo>
                    <a:pt x="4816592" y="140484"/>
                  </a:lnTo>
                  <a:lnTo>
                    <a:pt x="0" y="140484"/>
                  </a:lnTo>
                  <a:close/>
                </a:path>
              </a:pathLst>
            </a:custGeom>
            <a:solidFill>
              <a:srgbClr val="637D89"/>
            </a:solidFill>
            <a:ln>
              <a:noFill/>
            </a:ln>
          </p:spPr>
        </p:sp>
        <p:sp>
          <p:nvSpPr>
            <p:cNvPr id="133" name="Google Shape;133;p11"/>
            <p:cNvSpPr txBox="1"/>
            <p:nvPr/>
          </p:nvSpPr>
          <p:spPr>
            <a:xfrm>
              <a:off x="0" y="-38100"/>
              <a:ext cx="4816593" cy="178584"/>
            </a:xfrm>
            <a:prstGeom prst="rect">
              <a:avLst/>
            </a:prstGeom>
            <a:noFill/>
            <a:ln>
              <a:noFill/>
            </a:ln>
          </p:spPr>
          <p:txBody>
            <a:bodyPr spcFirstLastPara="1" wrap="square" lIns="33867" tIns="33867" rIns="33867" bIns="33867" anchor="ctr" anchorCtr="0">
              <a:noAutofit/>
            </a:bodyPr>
            <a:lstStyle/>
            <a:p>
              <a:pPr algn="ctr">
                <a:lnSpc>
                  <a:spcPct val="153444"/>
                </a:lnSpc>
              </a:pPr>
              <a:endParaRPr sz="1200">
                <a:solidFill>
                  <a:schemeClr val="dk1"/>
                </a:solidFill>
                <a:latin typeface="Calibri"/>
                <a:ea typeface="Calibri"/>
                <a:cs typeface="Calibri"/>
                <a:sym typeface="Calibri"/>
              </a:endParaRPr>
            </a:p>
          </p:txBody>
        </p:sp>
      </p:grpSp>
      <p:grpSp>
        <p:nvGrpSpPr>
          <p:cNvPr id="134" name="Google Shape;134;p11"/>
          <p:cNvGrpSpPr/>
          <p:nvPr/>
        </p:nvGrpSpPr>
        <p:grpSpPr>
          <a:xfrm>
            <a:off x="0" y="767160"/>
            <a:ext cx="12192000" cy="452040"/>
            <a:chOff x="0" y="-38100"/>
            <a:chExt cx="4816593" cy="178584"/>
          </a:xfrm>
        </p:grpSpPr>
        <p:sp>
          <p:nvSpPr>
            <p:cNvPr id="135" name="Google Shape;135;p11"/>
            <p:cNvSpPr/>
            <p:nvPr/>
          </p:nvSpPr>
          <p:spPr>
            <a:xfrm>
              <a:off x="0" y="0"/>
              <a:ext cx="4816592" cy="140484"/>
            </a:xfrm>
            <a:custGeom>
              <a:avLst/>
              <a:gdLst/>
              <a:ahLst/>
              <a:cxnLst/>
              <a:rect l="l" t="t" r="r" b="b"/>
              <a:pathLst>
                <a:path w="4816592" h="140484" extrusionOk="0">
                  <a:moveTo>
                    <a:pt x="0" y="0"/>
                  </a:moveTo>
                  <a:lnTo>
                    <a:pt x="4816592" y="0"/>
                  </a:lnTo>
                  <a:lnTo>
                    <a:pt x="4816592" y="140484"/>
                  </a:lnTo>
                  <a:lnTo>
                    <a:pt x="0" y="140484"/>
                  </a:lnTo>
                  <a:close/>
                </a:path>
              </a:pathLst>
            </a:custGeom>
            <a:solidFill>
              <a:srgbClr val="637D89"/>
            </a:solidFill>
            <a:ln>
              <a:noFill/>
            </a:ln>
          </p:spPr>
        </p:sp>
        <p:sp>
          <p:nvSpPr>
            <p:cNvPr id="136" name="Google Shape;136;p11"/>
            <p:cNvSpPr txBox="1"/>
            <p:nvPr/>
          </p:nvSpPr>
          <p:spPr>
            <a:xfrm>
              <a:off x="0" y="-38100"/>
              <a:ext cx="4816593" cy="178584"/>
            </a:xfrm>
            <a:prstGeom prst="rect">
              <a:avLst/>
            </a:prstGeom>
            <a:noFill/>
            <a:ln>
              <a:noFill/>
            </a:ln>
          </p:spPr>
          <p:txBody>
            <a:bodyPr spcFirstLastPara="1" wrap="square" lIns="33867" tIns="33867" rIns="33867" bIns="33867" anchor="ctr" anchorCtr="0">
              <a:noAutofit/>
            </a:bodyPr>
            <a:lstStyle/>
            <a:p>
              <a:pPr algn="ctr">
                <a:lnSpc>
                  <a:spcPct val="153444"/>
                </a:lnSpc>
              </a:pPr>
              <a:endParaRPr sz="1200">
                <a:solidFill>
                  <a:schemeClr val="dk1"/>
                </a:solidFill>
                <a:latin typeface="Calibri"/>
                <a:ea typeface="Calibri"/>
                <a:cs typeface="Calibri"/>
                <a:sym typeface="Calibri"/>
              </a:endParaRPr>
            </a:p>
          </p:txBody>
        </p:sp>
      </p:grpSp>
      <p:sp>
        <p:nvSpPr>
          <p:cNvPr id="137" name="Google Shape;137;p11"/>
          <p:cNvSpPr/>
          <p:nvPr/>
        </p:nvSpPr>
        <p:spPr>
          <a:xfrm>
            <a:off x="-662057" y="3556000"/>
            <a:ext cx="13516116" cy="3471208"/>
          </a:xfrm>
          <a:custGeom>
            <a:avLst/>
            <a:gdLst/>
            <a:ahLst/>
            <a:cxnLst/>
            <a:rect l="l" t="t" r="r" b="b"/>
            <a:pathLst>
              <a:path w="20274174" h="5206812" extrusionOk="0">
                <a:moveTo>
                  <a:pt x="0" y="0"/>
                </a:moveTo>
                <a:lnTo>
                  <a:pt x="20274174" y="0"/>
                </a:lnTo>
                <a:lnTo>
                  <a:pt x="20274174" y="5206812"/>
                </a:lnTo>
                <a:lnTo>
                  <a:pt x="0" y="5206812"/>
                </a:lnTo>
                <a:lnTo>
                  <a:pt x="0" y="0"/>
                </a:lnTo>
                <a:close/>
              </a:path>
            </a:pathLst>
          </a:custGeom>
          <a:blipFill rotWithShape="1">
            <a:blip r:embed="rId4">
              <a:alphaModFix/>
            </a:blip>
            <a:stretch>
              <a:fillRect t="-334938" b="-149412"/>
            </a:stretch>
          </a:blipFill>
          <a:ln>
            <a:noFill/>
          </a:ln>
        </p:spPr>
      </p:sp>
      <p:grpSp>
        <p:nvGrpSpPr>
          <p:cNvPr id="138" name="Google Shape;138;p11"/>
          <p:cNvGrpSpPr/>
          <p:nvPr/>
        </p:nvGrpSpPr>
        <p:grpSpPr>
          <a:xfrm>
            <a:off x="1085934" y="1257231"/>
            <a:ext cx="10040229" cy="2745262"/>
            <a:chOff x="20096" y="-95250"/>
            <a:chExt cx="20080457" cy="5566673"/>
          </a:xfrm>
        </p:grpSpPr>
        <p:sp>
          <p:nvSpPr>
            <p:cNvPr id="139" name="Google Shape;139;p11"/>
            <p:cNvSpPr txBox="1"/>
            <p:nvPr/>
          </p:nvSpPr>
          <p:spPr>
            <a:xfrm>
              <a:off x="1093312" y="-95250"/>
              <a:ext cx="17893801" cy="4021358"/>
            </a:xfrm>
            <a:prstGeom prst="rect">
              <a:avLst/>
            </a:prstGeom>
            <a:noFill/>
            <a:ln>
              <a:noFill/>
            </a:ln>
          </p:spPr>
          <p:txBody>
            <a:bodyPr spcFirstLastPara="1" wrap="square" lIns="0" tIns="0" rIns="0" bIns="0" anchor="t" anchorCtr="0">
              <a:spAutoFit/>
            </a:bodyPr>
            <a:lstStyle/>
            <a:p>
              <a:pPr algn="ctr"/>
              <a:r>
                <a:rPr lang="en" sz="6533" b="1" dirty="0">
                  <a:solidFill>
                    <a:srgbClr val="FFFFFF"/>
                  </a:solidFill>
                  <a:latin typeface="Amaranth"/>
                  <a:sym typeface="Amaranth"/>
                </a:rPr>
                <a:t>2023 Report on Global Plastic Waste</a:t>
              </a:r>
              <a:endParaRPr sz="933" dirty="0"/>
            </a:p>
          </p:txBody>
        </p:sp>
        <p:sp>
          <p:nvSpPr>
            <p:cNvPr id="140" name="Google Shape;140;p11"/>
            <p:cNvSpPr txBox="1"/>
            <p:nvPr/>
          </p:nvSpPr>
          <p:spPr>
            <a:xfrm>
              <a:off x="20096" y="4597697"/>
              <a:ext cx="20080457" cy="873726"/>
            </a:xfrm>
            <a:prstGeom prst="rect">
              <a:avLst/>
            </a:prstGeom>
            <a:noFill/>
            <a:ln>
              <a:noFill/>
            </a:ln>
          </p:spPr>
          <p:txBody>
            <a:bodyPr spcFirstLastPara="1" wrap="square" lIns="0" tIns="0" rIns="0" bIns="0" anchor="t" anchorCtr="0">
              <a:spAutoFit/>
            </a:bodyPr>
            <a:lstStyle/>
            <a:p>
              <a:pPr algn="ctr">
                <a:lnSpc>
                  <a:spcPct val="139991"/>
                </a:lnSpc>
              </a:pPr>
              <a:r>
                <a:rPr lang="en" sz="1600" dirty="0">
                  <a:solidFill>
                    <a:srgbClr val="FFFFFF"/>
                  </a:solidFill>
                  <a:latin typeface="Caveat Brush"/>
                  <a:ea typeface="Caveat Brush"/>
                  <a:cs typeface="Caveat Brush"/>
                  <a:sym typeface="Caveat Brush"/>
                </a:rPr>
                <a:t> </a:t>
              </a:r>
              <a:r>
                <a:rPr lang="en" sz="2000" b="1" dirty="0">
                  <a:solidFill>
                    <a:srgbClr val="FFFFFF"/>
                  </a:solidFill>
                  <a:latin typeface="Times New Roman" panose="02020603050405020304" pitchFamily="18" charset="0"/>
                  <a:ea typeface="Caveat Brush"/>
                  <a:cs typeface="Times New Roman" panose="02020603050405020304" pitchFamily="18" charset="0"/>
                  <a:sym typeface="Caveat Brush"/>
                </a:rPr>
                <a:t>ECOGUARD ALLIANCE NGO</a:t>
              </a:r>
              <a:endParaRPr sz="2000" b="1" dirty="0">
                <a:latin typeface="Times New Roman" panose="02020603050405020304" pitchFamily="18" charset="0"/>
                <a:cs typeface="Times New Roman" panose="02020603050405020304" pitchFamily="18" charset="0"/>
              </a:endParaRPr>
            </a:p>
          </p:txBody>
        </p:sp>
      </p:grpSp>
      <p:sp>
        <p:nvSpPr>
          <p:cNvPr id="141" name="Google Shape;141;p11"/>
          <p:cNvSpPr txBox="1"/>
          <p:nvPr/>
        </p:nvSpPr>
        <p:spPr>
          <a:xfrm>
            <a:off x="4930230" y="901700"/>
            <a:ext cx="2331541" cy="344710"/>
          </a:xfrm>
          <a:prstGeom prst="rect">
            <a:avLst/>
          </a:prstGeom>
          <a:noFill/>
          <a:ln>
            <a:noFill/>
          </a:ln>
        </p:spPr>
        <p:txBody>
          <a:bodyPr spcFirstLastPara="1" wrap="square" lIns="0" tIns="0" rIns="0" bIns="0" anchor="t" anchorCtr="0">
            <a:spAutoFit/>
          </a:bodyPr>
          <a:lstStyle/>
          <a:p>
            <a:pPr algn="ctr">
              <a:lnSpc>
                <a:spcPct val="139991"/>
              </a:lnSpc>
            </a:pPr>
            <a:r>
              <a:rPr lang="en" sz="1600">
                <a:solidFill>
                  <a:srgbClr val="FFFFFF"/>
                </a:solidFill>
                <a:latin typeface="Caveat Brush"/>
                <a:ea typeface="Caveat Brush"/>
                <a:cs typeface="Caveat Brush"/>
                <a:sym typeface="Caveat Brush"/>
              </a:rPr>
              <a:t>PRESENTATION</a:t>
            </a:r>
            <a:endParaRPr sz="933"/>
          </a:p>
        </p:txBody>
      </p:sp>
      <p:pic>
        <p:nvPicPr>
          <p:cNvPr id="17" name="Picture 16">
            <a:extLst>
              <a:ext uri="{FF2B5EF4-FFF2-40B4-BE49-F238E27FC236}">
                <a16:creationId xmlns:a16="http://schemas.microsoft.com/office/drawing/2014/main" id="{25FD498E-45E9-4F39-954F-F4F4EA99F491}"/>
              </a:ext>
            </a:extLst>
          </p:cNvPr>
          <p:cNvPicPr>
            <a:picLocks noChangeAspect="1"/>
          </p:cNvPicPr>
          <p:nvPr/>
        </p:nvPicPr>
        <p:blipFill>
          <a:blip r:embed="rId5"/>
          <a:stretch>
            <a:fillRect/>
          </a:stretch>
        </p:blipFill>
        <p:spPr>
          <a:xfrm>
            <a:off x="-383656" y="-56037"/>
            <a:ext cx="970577" cy="84065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447"/>
        <p:cNvGrpSpPr/>
        <p:nvPr/>
      </p:nvGrpSpPr>
      <p:grpSpPr>
        <a:xfrm>
          <a:off x="0" y="0"/>
          <a:ext cx="0" cy="0"/>
          <a:chOff x="0" y="0"/>
          <a:chExt cx="0" cy="0"/>
        </a:xfrm>
      </p:grpSpPr>
      <p:pic>
        <p:nvPicPr>
          <p:cNvPr id="448" name="Google Shape;448;p22"/>
          <p:cNvPicPr preferRelativeResize="0"/>
          <p:nvPr/>
        </p:nvPicPr>
        <p:blipFill>
          <a:blip r:embed="rId3">
            <a:alphaModFix/>
          </a:blip>
          <a:stretch>
            <a:fillRect/>
          </a:stretch>
        </p:blipFill>
        <p:spPr>
          <a:xfrm>
            <a:off x="390" y="15052"/>
            <a:ext cx="5854489" cy="6858001"/>
          </a:xfrm>
          <a:prstGeom prst="rect">
            <a:avLst/>
          </a:prstGeom>
          <a:noFill/>
          <a:ln>
            <a:noFill/>
          </a:ln>
        </p:spPr>
      </p:pic>
      <p:grpSp>
        <p:nvGrpSpPr>
          <p:cNvPr id="449" name="Google Shape;449;p22"/>
          <p:cNvGrpSpPr/>
          <p:nvPr/>
        </p:nvGrpSpPr>
        <p:grpSpPr>
          <a:xfrm>
            <a:off x="5855256" y="-362264"/>
            <a:ext cx="15822160" cy="7484727"/>
            <a:chOff x="0" y="-38100"/>
            <a:chExt cx="6070285" cy="2871569"/>
          </a:xfrm>
        </p:grpSpPr>
        <p:sp>
          <p:nvSpPr>
            <p:cNvPr id="450" name="Google Shape;450;p22"/>
            <p:cNvSpPr/>
            <p:nvPr/>
          </p:nvSpPr>
          <p:spPr>
            <a:xfrm>
              <a:off x="0" y="0"/>
              <a:ext cx="6070285" cy="2833469"/>
            </a:xfrm>
            <a:custGeom>
              <a:avLst/>
              <a:gdLst/>
              <a:ahLst/>
              <a:cxnLst/>
              <a:rect l="l" t="t" r="r" b="b"/>
              <a:pathLst>
                <a:path w="6070285" h="2833469" extrusionOk="0">
                  <a:moveTo>
                    <a:pt x="0" y="0"/>
                  </a:moveTo>
                  <a:lnTo>
                    <a:pt x="6070285" y="0"/>
                  </a:lnTo>
                  <a:lnTo>
                    <a:pt x="6070285" y="2833469"/>
                  </a:lnTo>
                  <a:lnTo>
                    <a:pt x="0" y="2833469"/>
                  </a:lnTo>
                  <a:close/>
                </a:path>
              </a:pathLst>
            </a:custGeom>
            <a:solidFill>
              <a:srgbClr val="637D89"/>
            </a:solidFill>
            <a:ln>
              <a:noFill/>
            </a:ln>
          </p:spPr>
        </p:sp>
        <p:sp>
          <p:nvSpPr>
            <p:cNvPr id="451" name="Google Shape;451;p22"/>
            <p:cNvSpPr txBox="1"/>
            <p:nvPr/>
          </p:nvSpPr>
          <p:spPr>
            <a:xfrm>
              <a:off x="0" y="-38100"/>
              <a:ext cx="6070285" cy="2871569"/>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grpSp>
        <p:nvGrpSpPr>
          <p:cNvPr id="481" name="Google Shape;481;p22"/>
          <p:cNvGrpSpPr/>
          <p:nvPr/>
        </p:nvGrpSpPr>
        <p:grpSpPr>
          <a:xfrm>
            <a:off x="342902" y="1200062"/>
            <a:ext cx="5169451" cy="3175756"/>
            <a:chOff x="0" y="57150"/>
            <a:chExt cx="10338900" cy="6351512"/>
          </a:xfrm>
        </p:grpSpPr>
        <p:sp>
          <p:nvSpPr>
            <p:cNvPr id="482" name="Google Shape;482;p22"/>
            <p:cNvSpPr txBox="1"/>
            <p:nvPr/>
          </p:nvSpPr>
          <p:spPr>
            <a:xfrm>
              <a:off x="0" y="57150"/>
              <a:ext cx="10338900" cy="2010680"/>
            </a:xfrm>
            <a:prstGeom prst="rect">
              <a:avLst/>
            </a:prstGeom>
            <a:noFill/>
            <a:ln>
              <a:noFill/>
            </a:ln>
          </p:spPr>
          <p:txBody>
            <a:bodyPr spcFirstLastPara="1" wrap="square" lIns="0" tIns="0" rIns="0" bIns="0" anchor="t" anchorCtr="0">
              <a:spAutoFit/>
            </a:bodyPr>
            <a:lstStyle/>
            <a:p>
              <a:pPr algn="ctr" defTabSz="1219170">
                <a:buClr>
                  <a:srgbClr val="000000"/>
                </a:buClr>
              </a:pPr>
              <a:r>
                <a:rPr lang="en" sz="6533" b="1" kern="0" dirty="0">
                  <a:solidFill>
                    <a:srgbClr val="FFFFFF"/>
                  </a:solidFill>
                  <a:latin typeface="Amaranth"/>
                  <a:cs typeface="Arial"/>
                  <a:sym typeface="Amaranth"/>
                </a:rPr>
                <a:t>Analysis</a:t>
              </a:r>
              <a:endParaRPr sz="933" kern="0" dirty="0">
                <a:solidFill>
                  <a:srgbClr val="000000"/>
                </a:solidFill>
                <a:latin typeface="Arial"/>
                <a:cs typeface="Arial"/>
                <a:sym typeface="Arial"/>
              </a:endParaRPr>
            </a:p>
          </p:txBody>
        </p:sp>
        <p:sp>
          <p:nvSpPr>
            <p:cNvPr id="483" name="Google Shape;483;p22"/>
            <p:cNvSpPr txBox="1"/>
            <p:nvPr/>
          </p:nvSpPr>
          <p:spPr>
            <a:xfrm>
              <a:off x="1437264" y="2530678"/>
              <a:ext cx="7849378" cy="3877984"/>
            </a:xfrm>
            <a:prstGeom prst="rect">
              <a:avLst/>
            </a:prstGeom>
            <a:noFill/>
            <a:ln>
              <a:noFill/>
            </a:ln>
          </p:spPr>
          <p:txBody>
            <a:bodyPr spcFirstLastPara="1" wrap="square" lIns="0" tIns="0" rIns="0" bIns="0" anchor="t" anchorCtr="0">
              <a:spAutoFit/>
            </a:bodyPr>
            <a:lstStyle/>
            <a:p>
              <a:pPr marL="0" lvl="1" algn="ctr" defTabSz="1219170">
                <a:lnSpc>
                  <a:spcPct val="140000"/>
                </a:lnSpc>
                <a:buClr>
                  <a:srgbClr val="000000"/>
                </a:buClr>
              </a:pPr>
              <a:r>
                <a:rPr lang="en" kern="0" dirty="0">
                  <a:solidFill>
                    <a:schemeClr val="bg2"/>
                  </a:solidFill>
                  <a:latin typeface="Times New Roman" panose="02020603050405020304" pitchFamily="18" charset="0"/>
                  <a:ea typeface="Amaranth"/>
                  <a:cs typeface="Times New Roman" panose="02020603050405020304" pitchFamily="18" charset="0"/>
                  <a:sym typeface="Amaranth"/>
                </a:rPr>
                <a:t>The top 5 countries at high coastal waste risk, as these countries are alond coastal lines of their continents, the have more risk of having plastic waste pollute and occupy their shore. </a:t>
              </a:r>
              <a:endParaRPr kern="0" dirty="0">
                <a:solidFill>
                  <a:schemeClr val="bg2"/>
                </a:solidFill>
                <a:latin typeface="Times New Roman" panose="02020603050405020304" pitchFamily="18" charset="0"/>
                <a:cs typeface="Times New Roman" panose="02020603050405020304" pitchFamily="18" charset="0"/>
                <a:sym typeface="Arial"/>
              </a:endParaRPr>
            </a:p>
          </p:txBody>
        </p:sp>
      </p:grpSp>
      <p:grpSp>
        <p:nvGrpSpPr>
          <p:cNvPr id="484" name="Google Shape;484;p22"/>
          <p:cNvGrpSpPr/>
          <p:nvPr/>
        </p:nvGrpSpPr>
        <p:grpSpPr>
          <a:xfrm>
            <a:off x="0" y="6553304"/>
            <a:ext cx="5855256" cy="304697"/>
            <a:chOff x="0" y="-38100"/>
            <a:chExt cx="2313187" cy="120375"/>
          </a:xfrm>
        </p:grpSpPr>
        <p:sp>
          <p:nvSpPr>
            <p:cNvPr id="485" name="Google Shape;485;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6" name="Google Shape;486;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87" name="Google Shape;487;p22"/>
          <p:cNvGrpSpPr/>
          <p:nvPr/>
        </p:nvGrpSpPr>
        <p:grpSpPr>
          <a:xfrm>
            <a:off x="0" y="-93531"/>
            <a:ext cx="5855256" cy="304697"/>
            <a:chOff x="0" y="-38100"/>
            <a:chExt cx="2313187" cy="120375"/>
          </a:xfrm>
        </p:grpSpPr>
        <p:sp>
          <p:nvSpPr>
            <p:cNvPr id="488" name="Google Shape;488;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9" name="Google Shape;489;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0" name="Google Shape;490;p22"/>
          <p:cNvGrpSpPr/>
          <p:nvPr/>
        </p:nvGrpSpPr>
        <p:grpSpPr>
          <a:xfrm>
            <a:off x="5848906" y="-93531"/>
            <a:ext cx="6343095" cy="304697"/>
            <a:chOff x="0" y="-38100"/>
            <a:chExt cx="2505914" cy="120375"/>
          </a:xfrm>
        </p:grpSpPr>
        <p:sp>
          <p:nvSpPr>
            <p:cNvPr id="491" name="Google Shape;491;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2" name="Google Shape;492;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3" name="Google Shape;493;p22"/>
          <p:cNvGrpSpPr/>
          <p:nvPr/>
        </p:nvGrpSpPr>
        <p:grpSpPr>
          <a:xfrm>
            <a:off x="5848906" y="6553304"/>
            <a:ext cx="6343095" cy="304697"/>
            <a:chOff x="0" y="-38100"/>
            <a:chExt cx="2505914" cy="120375"/>
          </a:xfrm>
        </p:grpSpPr>
        <p:sp>
          <p:nvSpPr>
            <p:cNvPr id="494" name="Google Shape;494;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5" name="Google Shape;495;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5B543ED9-6F8B-4557-8552-E99D051DFA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818147"/>
            <a:ext cx="6090118" cy="5393418"/>
          </a:xfrm>
          <a:prstGeom prst="rect">
            <a:avLst/>
          </a:prstGeom>
        </p:spPr>
      </p:pic>
    </p:spTree>
    <p:extLst>
      <p:ext uri="{BB962C8B-B14F-4D97-AF65-F5344CB8AC3E}">
        <p14:creationId xmlns:p14="http://schemas.microsoft.com/office/powerpoint/2010/main" val="1318081707"/>
      </p:ext>
    </p:extLst>
  </p:cSld>
  <p:clrMapOvr>
    <a:masterClrMapping/>
  </p:clrMapOvr>
  <p:transition>
    <p:fade thruBlk="1"/>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291"/>
        <p:cNvGrpSpPr/>
        <p:nvPr/>
      </p:nvGrpSpPr>
      <p:grpSpPr>
        <a:xfrm>
          <a:off x="0" y="0"/>
          <a:ext cx="0" cy="0"/>
          <a:chOff x="0" y="0"/>
          <a:chExt cx="0" cy="0"/>
        </a:xfrm>
      </p:grpSpPr>
      <p:pic>
        <p:nvPicPr>
          <p:cNvPr id="292" name="Google Shape;292;p16"/>
          <p:cNvPicPr preferRelativeResize="0"/>
          <p:nvPr/>
        </p:nvPicPr>
        <p:blipFill>
          <a:blip r:embed="rId3">
            <a:extLst>
              <a:ext uri="{28A0092B-C50C-407E-A947-70E740481C1C}">
                <a14:useLocalDpi xmlns:a14="http://schemas.microsoft.com/office/drawing/2010/main" val="0"/>
              </a:ext>
            </a:extLst>
          </a:blip>
          <a:srcRect/>
          <a:stretch/>
        </p:blipFill>
        <p:spPr>
          <a:xfrm>
            <a:off x="0" y="1"/>
            <a:ext cx="12192000" cy="6858001"/>
          </a:xfrm>
          <a:prstGeom prst="rect">
            <a:avLst/>
          </a:prstGeom>
          <a:noFill/>
          <a:ln>
            <a:noFill/>
          </a:ln>
        </p:spPr>
      </p:pic>
      <p:grpSp>
        <p:nvGrpSpPr>
          <p:cNvPr id="293" name="Google Shape;293;p16"/>
          <p:cNvGrpSpPr/>
          <p:nvPr/>
        </p:nvGrpSpPr>
        <p:grpSpPr>
          <a:xfrm>
            <a:off x="0" y="1362298"/>
            <a:ext cx="7431932" cy="4036964"/>
            <a:chOff x="0" y="-38100"/>
            <a:chExt cx="3351546" cy="1594850"/>
          </a:xfrm>
        </p:grpSpPr>
        <p:sp>
          <p:nvSpPr>
            <p:cNvPr id="294" name="Google Shape;294;p16"/>
            <p:cNvSpPr/>
            <p:nvPr/>
          </p:nvSpPr>
          <p:spPr>
            <a:xfrm>
              <a:off x="0" y="0"/>
              <a:ext cx="3351546" cy="1556750"/>
            </a:xfrm>
            <a:custGeom>
              <a:avLst/>
              <a:gdLst/>
              <a:ahLst/>
              <a:cxnLst/>
              <a:rect l="l" t="t" r="r" b="b"/>
              <a:pathLst>
                <a:path w="3351546" h="1556750" extrusionOk="0">
                  <a:moveTo>
                    <a:pt x="0" y="0"/>
                  </a:moveTo>
                  <a:lnTo>
                    <a:pt x="3351546" y="0"/>
                  </a:lnTo>
                  <a:lnTo>
                    <a:pt x="3351546" y="1556750"/>
                  </a:lnTo>
                  <a:lnTo>
                    <a:pt x="0" y="1556750"/>
                  </a:lnTo>
                  <a:close/>
                </a:path>
              </a:pathLst>
            </a:custGeom>
            <a:solidFill>
              <a:srgbClr val="637D89"/>
            </a:solidFill>
            <a:ln>
              <a:noFill/>
            </a:ln>
          </p:spPr>
        </p:sp>
        <p:sp>
          <p:nvSpPr>
            <p:cNvPr id="295" name="Google Shape;295;p16"/>
            <p:cNvSpPr txBox="1"/>
            <p:nvPr/>
          </p:nvSpPr>
          <p:spPr>
            <a:xfrm>
              <a:off x="0" y="-38100"/>
              <a:ext cx="3351546" cy="1594850"/>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dirty="0">
                <a:solidFill>
                  <a:srgbClr val="FFFFFF"/>
                </a:solidFill>
                <a:latin typeface="Calibri"/>
                <a:ea typeface="Calibri"/>
                <a:cs typeface="Calibri"/>
                <a:sym typeface="Calibri"/>
              </a:endParaRPr>
            </a:p>
          </p:txBody>
        </p:sp>
      </p:grpSp>
      <p:sp>
        <p:nvSpPr>
          <p:cNvPr id="296" name="Google Shape;296;p16"/>
          <p:cNvSpPr txBox="1"/>
          <p:nvPr/>
        </p:nvSpPr>
        <p:spPr>
          <a:xfrm>
            <a:off x="182062" y="1404209"/>
            <a:ext cx="6359790" cy="1005340"/>
          </a:xfrm>
          <a:prstGeom prst="rect">
            <a:avLst/>
          </a:prstGeom>
          <a:noFill/>
          <a:ln>
            <a:noFill/>
          </a:ln>
        </p:spPr>
        <p:txBody>
          <a:bodyPr spcFirstLastPara="1" wrap="square" lIns="0" tIns="0" rIns="0" bIns="0" anchor="t" anchorCtr="0">
            <a:spAutoFit/>
          </a:bodyPr>
          <a:lstStyle/>
          <a:p>
            <a:pPr defTabSz="1219170">
              <a:buClr>
                <a:srgbClr val="000000"/>
              </a:buClr>
            </a:pPr>
            <a:r>
              <a:rPr lang="en" sz="6533" b="1" kern="0" dirty="0">
                <a:solidFill>
                  <a:srgbClr val="FFFFFF"/>
                </a:solidFill>
                <a:latin typeface="Amaranth"/>
                <a:cs typeface="Arial"/>
                <a:sym typeface="Amaranth"/>
              </a:rPr>
              <a:t>Recommendation</a:t>
            </a:r>
            <a:endParaRPr sz="933" kern="0" dirty="0">
              <a:solidFill>
                <a:srgbClr val="000000"/>
              </a:solidFill>
              <a:latin typeface="Arial"/>
              <a:cs typeface="Arial"/>
              <a:sym typeface="Arial"/>
            </a:endParaRPr>
          </a:p>
        </p:txBody>
      </p:sp>
      <p:sp>
        <p:nvSpPr>
          <p:cNvPr id="297" name="Google Shape;297;p16"/>
          <p:cNvSpPr txBox="1"/>
          <p:nvPr/>
        </p:nvSpPr>
        <p:spPr>
          <a:xfrm>
            <a:off x="639262" y="2355018"/>
            <a:ext cx="6077686" cy="3303405"/>
          </a:xfrm>
          <a:prstGeom prst="rect">
            <a:avLst/>
          </a:prstGeom>
          <a:noFill/>
          <a:ln>
            <a:noFill/>
          </a:ln>
        </p:spPr>
        <p:txBody>
          <a:bodyPr spcFirstLastPara="1" wrap="square" lIns="0" tIns="0" rIns="0" bIns="0" anchor="t" anchorCtr="0">
            <a:spAutoFit/>
          </a:bodyPr>
          <a:lstStyle/>
          <a:p>
            <a:pPr marL="285750" lvl="1" indent="-285750" algn="just" defTabSz="1219170">
              <a:lnSpc>
                <a:spcPct val="140000"/>
              </a:lnSpc>
              <a:buClr>
                <a:srgbClr val="000000"/>
              </a:buClr>
              <a:buFont typeface="Arial" panose="020B0604020202020204" pitchFamily="34" charset="0"/>
              <a:buChar char="•"/>
            </a:pPr>
            <a:r>
              <a:rPr lang="en" sz="1467" kern="0" dirty="0">
                <a:solidFill>
                  <a:srgbClr val="FFFDFC"/>
                </a:solidFill>
                <a:latin typeface="Amaranth"/>
                <a:ea typeface="Amaranth"/>
                <a:cs typeface="Amaranth"/>
                <a:sym typeface="Amaranth"/>
              </a:rPr>
              <a:t> </a:t>
            </a:r>
            <a:r>
              <a:rPr lang="en-US" sz="1600" dirty="0">
                <a:latin typeface="Times New Roman" panose="02020603050405020304" pitchFamily="18" charset="0"/>
                <a:cs typeface="Times New Roman" panose="02020603050405020304" pitchFamily="18" charset="0"/>
              </a:rPr>
              <a:t>Countries with high plastic waste production should implement stricter regulations, promote sustainable packaging, and incentivize businesses to reduce plastic use.</a:t>
            </a:r>
            <a:endParaRPr lang="en" sz="1600" kern="0" dirty="0">
              <a:solidFill>
                <a:srgbClr val="FFFDFC"/>
              </a:solidFill>
              <a:latin typeface="Times New Roman" panose="02020603050405020304" pitchFamily="18" charset="0"/>
              <a:cs typeface="Times New Roman" panose="02020603050405020304" pitchFamily="18" charset="0"/>
              <a:sym typeface="Amaranth"/>
            </a:endParaRPr>
          </a:p>
          <a:p>
            <a:pPr marL="285750" lvl="1" indent="-285750" algn="just" defTabSz="1219170">
              <a:lnSpc>
                <a:spcPct val="140000"/>
              </a:lnSpc>
              <a:buClr>
                <a:srgbClr val="000000"/>
              </a:buCl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Nations with high coastal waste risk should invest in advanced recycling technologies, enforce waste segregation policies, and promote circular economy models to minimize environmental impact.  </a:t>
            </a:r>
          </a:p>
          <a:p>
            <a:pPr marL="285750" lvl="1" indent="-285750" algn="just" defTabSz="1219170">
              <a:lnSpc>
                <a:spcPct val="140000"/>
              </a:lnSpc>
              <a:buClr>
                <a:srgbClr val="000000"/>
              </a:buClr>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Governments can learn from high-performing nations like Japan and Singapore by adopting policies that encourage recycling, impose plastic bans, and integrate innovative waste management technologies.</a:t>
            </a:r>
            <a:endParaRPr lang="en" sz="1600" kern="0" dirty="0">
              <a:solidFill>
                <a:srgbClr val="FFFDFC"/>
              </a:solidFill>
              <a:latin typeface="Times New Roman" panose="02020603050405020304" pitchFamily="18" charset="0"/>
              <a:ea typeface="Amaranth"/>
              <a:cs typeface="Times New Roman" panose="02020603050405020304" pitchFamily="18" charset="0"/>
              <a:sym typeface="Amaranth"/>
            </a:endParaRPr>
          </a:p>
          <a:p>
            <a:pPr marL="0" lvl="1" algn="just" defTabSz="1219170">
              <a:lnSpc>
                <a:spcPct val="140000"/>
              </a:lnSpc>
              <a:buClr>
                <a:srgbClr val="000000"/>
              </a:buClr>
            </a:pPr>
            <a:endParaRPr sz="933" kern="0" dirty="0">
              <a:solidFill>
                <a:srgbClr val="000000"/>
              </a:solidFill>
              <a:latin typeface="Arial"/>
              <a:cs typeface="Arial"/>
              <a:sym typeface="Arial"/>
            </a:endParaRPr>
          </a:p>
        </p:txBody>
      </p:sp>
      <p:grpSp>
        <p:nvGrpSpPr>
          <p:cNvPr id="298" name="Google Shape;298;p16"/>
          <p:cNvGrpSpPr/>
          <p:nvPr/>
        </p:nvGrpSpPr>
        <p:grpSpPr>
          <a:xfrm>
            <a:off x="0" y="1006697"/>
            <a:ext cx="8483600" cy="452040"/>
            <a:chOff x="0" y="-38100"/>
            <a:chExt cx="3351546" cy="178584"/>
          </a:xfrm>
        </p:grpSpPr>
        <p:sp>
          <p:nvSpPr>
            <p:cNvPr id="299" name="Google Shape;299;p16"/>
            <p:cNvSpPr/>
            <p:nvPr/>
          </p:nvSpPr>
          <p:spPr>
            <a:xfrm>
              <a:off x="0" y="0"/>
              <a:ext cx="3351546" cy="140484"/>
            </a:xfrm>
            <a:custGeom>
              <a:avLst/>
              <a:gdLst/>
              <a:ahLst/>
              <a:cxnLst/>
              <a:rect l="l" t="t" r="r" b="b"/>
              <a:pathLst>
                <a:path w="3351546" h="140484" extrusionOk="0">
                  <a:moveTo>
                    <a:pt x="0" y="0"/>
                  </a:moveTo>
                  <a:lnTo>
                    <a:pt x="3351546" y="0"/>
                  </a:lnTo>
                  <a:lnTo>
                    <a:pt x="3351546" y="140484"/>
                  </a:lnTo>
                  <a:lnTo>
                    <a:pt x="0" y="140484"/>
                  </a:lnTo>
                  <a:close/>
                </a:path>
              </a:pathLst>
            </a:custGeom>
            <a:solidFill>
              <a:srgbClr val="A8BAC3"/>
            </a:solidFill>
            <a:ln>
              <a:noFill/>
            </a:ln>
          </p:spPr>
        </p:sp>
        <p:sp>
          <p:nvSpPr>
            <p:cNvPr id="300" name="Google Shape;300;p16"/>
            <p:cNvSpPr txBox="1"/>
            <p:nvPr/>
          </p:nvSpPr>
          <p:spPr>
            <a:xfrm>
              <a:off x="0" y="-38100"/>
              <a:ext cx="3351546" cy="178584"/>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301" name="Google Shape;301;p16"/>
          <p:cNvGrpSpPr/>
          <p:nvPr/>
        </p:nvGrpSpPr>
        <p:grpSpPr>
          <a:xfrm>
            <a:off x="0" y="5302821"/>
            <a:ext cx="8483600" cy="452040"/>
            <a:chOff x="0" y="-38100"/>
            <a:chExt cx="3351546" cy="178584"/>
          </a:xfrm>
        </p:grpSpPr>
        <p:sp>
          <p:nvSpPr>
            <p:cNvPr id="302" name="Google Shape;302;p16"/>
            <p:cNvSpPr/>
            <p:nvPr/>
          </p:nvSpPr>
          <p:spPr>
            <a:xfrm>
              <a:off x="0" y="0"/>
              <a:ext cx="3351546" cy="140484"/>
            </a:xfrm>
            <a:custGeom>
              <a:avLst/>
              <a:gdLst/>
              <a:ahLst/>
              <a:cxnLst/>
              <a:rect l="l" t="t" r="r" b="b"/>
              <a:pathLst>
                <a:path w="3351546" h="140484" extrusionOk="0">
                  <a:moveTo>
                    <a:pt x="0" y="0"/>
                  </a:moveTo>
                  <a:lnTo>
                    <a:pt x="3351546" y="0"/>
                  </a:lnTo>
                  <a:lnTo>
                    <a:pt x="3351546" y="140484"/>
                  </a:lnTo>
                  <a:lnTo>
                    <a:pt x="0" y="140484"/>
                  </a:lnTo>
                  <a:close/>
                </a:path>
              </a:pathLst>
            </a:custGeom>
            <a:solidFill>
              <a:srgbClr val="A8BAC3"/>
            </a:solidFill>
            <a:ln>
              <a:noFill/>
            </a:ln>
          </p:spPr>
        </p:sp>
        <p:sp>
          <p:nvSpPr>
            <p:cNvPr id="303" name="Google Shape;303;p16"/>
            <p:cNvSpPr txBox="1"/>
            <p:nvPr/>
          </p:nvSpPr>
          <p:spPr>
            <a:xfrm>
              <a:off x="0" y="-38100"/>
              <a:ext cx="3351546" cy="178584"/>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spTree>
  </p:cSld>
  <p:clrMapOvr>
    <a:masterClrMapping/>
  </p:clrMapOvr>
  <p:transition>
    <p:fade thruBlk="1"/>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291"/>
        <p:cNvGrpSpPr/>
        <p:nvPr/>
      </p:nvGrpSpPr>
      <p:grpSpPr>
        <a:xfrm>
          <a:off x="0" y="0"/>
          <a:ext cx="0" cy="0"/>
          <a:chOff x="0" y="0"/>
          <a:chExt cx="0" cy="0"/>
        </a:xfrm>
      </p:grpSpPr>
      <p:pic>
        <p:nvPicPr>
          <p:cNvPr id="292" name="Google Shape;292;p16"/>
          <p:cNvPicPr preferRelativeResize="0"/>
          <p:nvPr/>
        </p:nvPicPr>
        <p:blipFill>
          <a:blip r:embed="rId3">
            <a:extLst>
              <a:ext uri="{28A0092B-C50C-407E-A947-70E740481C1C}">
                <a14:useLocalDpi xmlns:a14="http://schemas.microsoft.com/office/drawing/2010/main" val="0"/>
              </a:ext>
            </a:extLst>
          </a:blip>
          <a:srcRect/>
          <a:stretch/>
        </p:blipFill>
        <p:spPr>
          <a:xfrm>
            <a:off x="0" y="1"/>
            <a:ext cx="12192000" cy="6858001"/>
          </a:xfrm>
          <a:prstGeom prst="rect">
            <a:avLst/>
          </a:prstGeom>
          <a:noFill/>
          <a:ln>
            <a:noFill/>
          </a:ln>
        </p:spPr>
      </p:pic>
      <p:grpSp>
        <p:nvGrpSpPr>
          <p:cNvPr id="293" name="Google Shape;293;p16"/>
          <p:cNvGrpSpPr/>
          <p:nvPr/>
        </p:nvGrpSpPr>
        <p:grpSpPr>
          <a:xfrm>
            <a:off x="0" y="1362298"/>
            <a:ext cx="7431932" cy="4036964"/>
            <a:chOff x="0" y="-38100"/>
            <a:chExt cx="3351546" cy="1594850"/>
          </a:xfrm>
        </p:grpSpPr>
        <p:sp>
          <p:nvSpPr>
            <p:cNvPr id="294" name="Google Shape;294;p16"/>
            <p:cNvSpPr/>
            <p:nvPr/>
          </p:nvSpPr>
          <p:spPr>
            <a:xfrm>
              <a:off x="0" y="0"/>
              <a:ext cx="3351546" cy="1556750"/>
            </a:xfrm>
            <a:custGeom>
              <a:avLst/>
              <a:gdLst/>
              <a:ahLst/>
              <a:cxnLst/>
              <a:rect l="l" t="t" r="r" b="b"/>
              <a:pathLst>
                <a:path w="3351546" h="1556750" extrusionOk="0">
                  <a:moveTo>
                    <a:pt x="0" y="0"/>
                  </a:moveTo>
                  <a:lnTo>
                    <a:pt x="3351546" y="0"/>
                  </a:lnTo>
                  <a:lnTo>
                    <a:pt x="3351546" y="1556750"/>
                  </a:lnTo>
                  <a:lnTo>
                    <a:pt x="0" y="1556750"/>
                  </a:lnTo>
                  <a:close/>
                </a:path>
              </a:pathLst>
            </a:custGeom>
            <a:solidFill>
              <a:srgbClr val="637D89"/>
            </a:solidFill>
            <a:ln>
              <a:noFill/>
            </a:ln>
          </p:spPr>
        </p:sp>
        <p:sp>
          <p:nvSpPr>
            <p:cNvPr id="295" name="Google Shape;295;p16"/>
            <p:cNvSpPr txBox="1"/>
            <p:nvPr/>
          </p:nvSpPr>
          <p:spPr>
            <a:xfrm>
              <a:off x="0" y="-38100"/>
              <a:ext cx="3351546" cy="1594850"/>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dirty="0">
                <a:solidFill>
                  <a:srgbClr val="FFFFFF"/>
                </a:solidFill>
                <a:latin typeface="Calibri"/>
                <a:ea typeface="Calibri"/>
                <a:cs typeface="Calibri"/>
                <a:sym typeface="Calibri"/>
              </a:endParaRPr>
            </a:p>
          </p:txBody>
        </p:sp>
      </p:grpSp>
      <p:sp>
        <p:nvSpPr>
          <p:cNvPr id="296" name="Google Shape;296;p16"/>
          <p:cNvSpPr txBox="1"/>
          <p:nvPr/>
        </p:nvSpPr>
        <p:spPr>
          <a:xfrm>
            <a:off x="182062" y="1404209"/>
            <a:ext cx="6359790" cy="1005340"/>
          </a:xfrm>
          <a:prstGeom prst="rect">
            <a:avLst/>
          </a:prstGeom>
          <a:noFill/>
          <a:ln>
            <a:noFill/>
          </a:ln>
        </p:spPr>
        <p:txBody>
          <a:bodyPr spcFirstLastPara="1" wrap="square" lIns="0" tIns="0" rIns="0" bIns="0" anchor="t" anchorCtr="0">
            <a:spAutoFit/>
          </a:bodyPr>
          <a:lstStyle/>
          <a:p>
            <a:pPr defTabSz="1219170">
              <a:buClr>
                <a:srgbClr val="000000"/>
              </a:buClr>
            </a:pPr>
            <a:r>
              <a:rPr lang="en" sz="6533" b="1" kern="0" dirty="0">
                <a:solidFill>
                  <a:srgbClr val="FFFFFF"/>
                </a:solidFill>
                <a:latin typeface="Amaranth"/>
                <a:cs typeface="Arial"/>
                <a:sym typeface="Amaranth"/>
              </a:rPr>
              <a:t>Conclusion</a:t>
            </a:r>
            <a:endParaRPr sz="933" kern="0" dirty="0">
              <a:solidFill>
                <a:srgbClr val="000000"/>
              </a:solidFill>
              <a:latin typeface="Arial"/>
              <a:cs typeface="Arial"/>
              <a:sym typeface="Arial"/>
            </a:endParaRPr>
          </a:p>
        </p:txBody>
      </p:sp>
      <p:sp>
        <p:nvSpPr>
          <p:cNvPr id="297" name="Google Shape;297;p16"/>
          <p:cNvSpPr txBox="1"/>
          <p:nvPr/>
        </p:nvSpPr>
        <p:spPr>
          <a:xfrm>
            <a:off x="639262" y="2355018"/>
            <a:ext cx="6077686" cy="2269276"/>
          </a:xfrm>
          <a:prstGeom prst="rect">
            <a:avLst/>
          </a:prstGeom>
          <a:noFill/>
          <a:ln>
            <a:noFill/>
          </a:ln>
        </p:spPr>
        <p:txBody>
          <a:bodyPr spcFirstLastPara="1" wrap="square" lIns="0" tIns="0" rIns="0" bIns="0" anchor="t" anchorCtr="0">
            <a:spAutoFit/>
          </a:bodyPr>
          <a:lstStyle/>
          <a:p>
            <a:pPr marL="0" lvl="1" algn="just" defTabSz="1219170">
              <a:lnSpc>
                <a:spcPct val="140000"/>
              </a:lnSpc>
              <a:buClr>
                <a:srgbClr val="000000"/>
              </a:buClr>
            </a:pPr>
            <a:r>
              <a:rPr lang="en-US" sz="1600" dirty="0"/>
              <a:t>Addressing global plastic waste requires a data-driven, collaborative approach that integrates policy reforms, innovative recycling technologies, and sustainable consumer practices. By learning from successful waste management models and implementing targeted interventions, we can significantly reduce plastic pollution and protect our environment for future generations.</a:t>
            </a:r>
            <a:r>
              <a:rPr lang="en" sz="1600" kern="0" dirty="0">
                <a:solidFill>
                  <a:srgbClr val="FFFDFC"/>
                </a:solidFill>
                <a:latin typeface="Times New Roman" panose="02020603050405020304" pitchFamily="18" charset="0"/>
                <a:ea typeface="Amaranth"/>
                <a:cs typeface="Times New Roman" panose="02020603050405020304" pitchFamily="18" charset="0"/>
                <a:sym typeface="Amaranth"/>
              </a:rPr>
              <a:t> </a:t>
            </a:r>
          </a:p>
          <a:p>
            <a:pPr marL="0" lvl="1" algn="just" defTabSz="1219170">
              <a:lnSpc>
                <a:spcPct val="140000"/>
              </a:lnSpc>
              <a:buClr>
                <a:srgbClr val="000000"/>
              </a:buClr>
            </a:pPr>
            <a:endParaRPr sz="933" kern="0" dirty="0">
              <a:solidFill>
                <a:srgbClr val="000000"/>
              </a:solidFill>
              <a:latin typeface="Arial"/>
              <a:cs typeface="Arial"/>
              <a:sym typeface="Arial"/>
            </a:endParaRPr>
          </a:p>
        </p:txBody>
      </p:sp>
      <p:grpSp>
        <p:nvGrpSpPr>
          <p:cNvPr id="298" name="Google Shape;298;p16"/>
          <p:cNvGrpSpPr/>
          <p:nvPr/>
        </p:nvGrpSpPr>
        <p:grpSpPr>
          <a:xfrm>
            <a:off x="0" y="1006697"/>
            <a:ext cx="8483600" cy="452040"/>
            <a:chOff x="0" y="-38100"/>
            <a:chExt cx="3351546" cy="178584"/>
          </a:xfrm>
        </p:grpSpPr>
        <p:sp>
          <p:nvSpPr>
            <p:cNvPr id="299" name="Google Shape;299;p16"/>
            <p:cNvSpPr/>
            <p:nvPr/>
          </p:nvSpPr>
          <p:spPr>
            <a:xfrm>
              <a:off x="0" y="0"/>
              <a:ext cx="3351546" cy="140484"/>
            </a:xfrm>
            <a:custGeom>
              <a:avLst/>
              <a:gdLst/>
              <a:ahLst/>
              <a:cxnLst/>
              <a:rect l="l" t="t" r="r" b="b"/>
              <a:pathLst>
                <a:path w="3351546" h="140484" extrusionOk="0">
                  <a:moveTo>
                    <a:pt x="0" y="0"/>
                  </a:moveTo>
                  <a:lnTo>
                    <a:pt x="3351546" y="0"/>
                  </a:lnTo>
                  <a:lnTo>
                    <a:pt x="3351546" y="140484"/>
                  </a:lnTo>
                  <a:lnTo>
                    <a:pt x="0" y="140484"/>
                  </a:lnTo>
                  <a:close/>
                </a:path>
              </a:pathLst>
            </a:custGeom>
            <a:solidFill>
              <a:srgbClr val="A8BAC3"/>
            </a:solidFill>
            <a:ln>
              <a:noFill/>
            </a:ln>
          </p:spPr>
        </p:sp>
        <p:sp>
          <p:nvSpPr>
            <p:cNvPr id="300" name="Google Shape;300;p16"/>
            <p:cNvSpPr txBox="1"/>
            <p:nvPr/>
          </p:nvSpPr>
          <p:spPr>
            <a:xfrm>
              <a:off x="0" y="-38100"/>
              <a:ext cx="3351546" cy="178584"/>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301" name="Google Shape;301;p16"/>
          <p:cNvGrpSpPr/>
          <p:nvPr/>
        </p:nvGrpSpPr>
        <p:grpSpPr>
          <a:xfrm>
            <a:off x="0" y="5302821"/>
            <a:ext cx="8483600" cy="452040"/>
            <a:chOff x="0" y="-38100"/>
            <a:chExt cx="3351546" cy="178584"/>
          </a:xfrm>
        </p:grpSpPr>
        <p:sp>
          <p:nvSpPr>
            <p:cNvPr id="302" name="Google Shape;302;p16"/>
            <p:cNvSpPr/>
            <p:nvPr/>
          </p:nvSpPr>
          <p:spPr>
            <a:xfrm>
              <a:off x="0" y="0"/>
              <a:ext cx="3351546" cy="140484"/>
            </a:xfrm>
            <a:custGeom>
              <a:avLst/>
              <a:gdLst/>
              <a:ahLst/>
              <a:cxnLst/>
              <a:rect l="l" t="t" r="r" b="b"/>
              <a:pathLst>
                <a:path w="3351546" h="140484" extrusionOk="0">
                  <a:moveTo>
                    <a:pt x="0" y="0"/>
                  </a:moveTo>
                  <a:lnTo>
                    <a:pt x="3351546" y="0"/>
                  </a:lnTo>
                  <a:lnTo>
                    <a:pt x="3351546" y="140484"/>
                  </a:lnTo>
                  <a:lnTo>
                    <a:pt x="0" y="140484"/>
                  </a:lnTo>
                  <a:close/>
                </a:path>
              </a:pathLst>
            </a:custGeom>
            <a:solidFill>
              <a:srgbClr val="A8BAC3"/>
            </a:solidFill>
            <a:ln>
              <a:noFill/>
            </a:ln>
          </p:spPr>
        </p:sp>
        <p:sp>
          <p:nvSpPr>
            <p:cNvPr id="303" name="Google Shape;303;p16"/>
            <p:cNvSpPr txBox="1"/>
            <p:nvPr/>
          </p:nvSpPr>
          <p:spPr>
            <a:xfrm>
              <a:off x="0" y="-38100"/>
              <a:ext cx="3351546" cy="178584"/>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2677980451"/>
      </p:ext>
    </p:extLst>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235"/>
        <p:cNvGrpSpPr/>
        <p:nvPr/>
      </p:nvGrpSpPr>
      <p:grpSpPr>
        <a:xfrm>
          <a:off x="0" y="0"/>
          <a:ext cx="0" cy="0"/>
          <a:chOff x="0" y="0"/>
          <a:chExt cx="0" cy="0"/>
        </a:xfrm>
      </p:grpSpPr>
      <p:pic>
        <p:nvPicPr>
          <p:cNvPr id="236" name="Google Shape;236;p14"/>
          <p:cNvPicPr preferRelativeResize="0"/>
          <p:nvPr/>
        </p:nvPicPr>
        <p:blipFill>
          <a:blip r:embed="rId3">
            <a:alphaModFix/>
          </a:blip>
          <a:stretch>
            <a:fillRect/>
          </a:stretch>
        </p:blipFill>
        <p:spPr>
          <a:xfrm>
            <a:off x="8420101" y="1604333"/>
            <a:ext cx="3086099" cy="5489091"/>
          </a:xfrm>
          <a:prstGeom prst="rect">
            <a:avLst/>
          </a:prstGeom>
          <a:noFill/>
          <a:ln>
            <a:noFill/>
          </a:ln>
        </p:spPr>
      </p:pic>
      <p:grpSp>
        <p:nvGrpSpPr>
          <p:cNvPr id="238" name="Google Shape;238;p14"/>
          <p:cNvGrpSpPr/>
          <p:nvPr/>
        </p:nvGrpSpPr>
        <p:grpSpPr>
          <a:xfrm>
            <a:off x="-1" y="466880"/>
            <a:ext cx="7681933" cy="4269242"/>
            <a:chOff x="-8453028" y="-2528917"/>
            <a:chExt cx="15363866" cy="5164699"/>
          </a:xfrm>
        </p:grpSpPr>
        <p:sp>
          <p:nvSpPr>
            <p:cNvPr id="239" name="Google Shape;239;p14"/>
            <p:cNvSpPr txBox="1"/>
            <p:nvPr/>
          </p:nvSpPr>
          <p:spPr>
            <a:xfrm>
              <a:off x="-8453028" y="-2528917"/>
              <a:ext cx="15363866" cy="2010680"/>
            </a:xfrm>
            <a:prstGeom prst="rect">
              <a:avLst/>
            </a:prstGeom>
            <a:noFill/>
            <a:ln>
              <a:noFill/>
            </a:ln>
          </p:spPr>
          <p:txBody>
            <a:bodyPr spcFirstLastPara="1" wrap="square" lIns="0" tIns="0" rIns="0" bIns="0" anchor="t" anchorCtr="0">
              <a:spAutoFit/>
            </a:bodyPr>
            <a:lstStyle/>
            <a:p>
              <a:pPr algn="ctr" defTabSz="1219170">
                <a:buClr>
                  <a:srgbClr val="000000"/>
                </a:buClr>
              </a:pPr>
              <a:r>
                <a:rPr lang="en" sz="6533" b="1" kern="0" dirty="0">
                  <a:solidFill>
                    <a:srgbClr val="FFFFFF"/>
                  </a:solidFill>
                  <a:latin typeface="Amaranth"/>
                  <a:cs typeface="Arial"/>
                  <a:sym typeface="Amaranth"/>
                </a:rPr>
                <a:t>Table of Content</a:t>
              </a:r>
              <a:endParaRPr sz="933" kern="0" dirty="0">
                <a:solidFill>
                  <a:srgbClr val="000000"/>
                </a:solidFill>
                <a:latin typeface="Arial"/>
                <a:cs typeface="Arial"/>
                <a:sym typeface="Arial"/>
              </a:endParaRPr>
            </a:p>
          </p:txBody>
        </p:sp>
        <p:sp>
          <p:nvSpPr>
            <p:cNvPr id="240" name="Google Shape;240;p14"/>
            <p:cNvSpPr txBox="1"/>
            <p:nvPr/>
          </p:nvSpPr>
          <p:spPr>
            <a:xfrm>
              <a:off x="-7012946" y="-960941"/>
              <a:ext cx="6343800" cy="3596723"/>
            </a:xfrm>
            <a:prstGeom prst="rect">
              <a:avLst/>
            </a:prstGeom>
            <a:noFill/>
            <a:ln>
              <a:noFill/>
            </a:ln>
          </p:spPr>
          <p:txBody>
            <a:bodyPr spcFirstLastPara="1" wrap="square" lIns="0" tIns="0" rIns="0" bIns="0" anchor="t" anchorCtr="0">
              <a:spAutoFit/>
            </a:bodyPr>
            <a:lstStyle/>
            <a:p>
              <a:pPr marL="285750" lvl="1" indent="-285750" defTabSz="1219170">
                <a:lnSpc>
                  <a:spcPct val="115000"/>
                </a:lnSpc>
                <a:buClr>
                  <a:srgbClr val="000000"/>
                </a:buClr>
                <a:buFont typeface="Arial" panose="020B0604020202020204" pitchFamily="34" charset="0"/>
                <a:buChar char="•"/>
              </a:pPr>
              <a:r>
                <a:rPr lang="en" sz="2400" b="1" kern="0" dirty="0">
                  <a:solidFill>
                    <a:srgbClr val="FFFDFC"/>
                  </a:solidFill>
                  <a:latin typeface="Times New Roman" panose="02020603050405020304" pitchFamily="18" charset="0"/>
                  <a:ea typeface="Amaranth"/>
                  <a:cs typeface="Times New Roman" panose="02020603050405020304" pitchFamily="18" charset="0"/>
                  <a:sym typeface="Amaranth"/>
                </a:rPr>
                <a:t>Introduction</a:t>
              </a:r>
            </a:p>
            <a:p>
              <a:pPr marL="285750" lvl="1" indent="-285750" defTabSz="1219170">
                <a:lnSpc>
                  <a:spcPct val="115000"/>
                </a:lnSpc>
                <a:buClr>
                  <a:srgbClr val="000000"/>
                </a:buClr>
                <a:buFont typeface="Arial" panose="020B0604020202020204" pitchFamily="34" charset="0"/>
                <a:buChar char="•"/>
              </a:pPr>
              <a:r>
                <a:rPr lang="en" sz="2400" b="1" kern="0" dirty="0">
                  <a:solidFill>
                    <a:srgbClr val="FFFDFC"/>
                  </a:solidFill>
                  <a:latin typeface="Times New Roman" panose="02020603050405020304" pitchFamily="18" charset="0"/>
                  <a:ea typeface="Amaranth"/>
                  <a:cs typeface="Times New Roman" panose="02020603050405020304" pitchFamily="18" charset="0"/>
                  <a:sym typeface="Amaranth"/>
                </a:rPr>
                <a:t>Project Objectives</a:t>
              </a:r>
            </a:p>
            <a:p>
              <a:pPr marL="285750" lvl="1" indent="-285750" defTabSz="1219170">
                <a:lnSpc>
                  <a:spcPct val="115000"/>
                </a:lnSpc>
                <a:buClr>
                  <a:srgbClr val="000000"/>
                </a:buClr>
                <a:buFont typeface="Arial" panose="020B0604020202020204" pitchFamily="34" charset="0"/>
                <a:buChar char="•"/>
              </a:pPr>
              <a:r>
                <a:rPr lang="en" sz="2400" b="1" kern="0" dirty="0">
                  <a:solidFill>
                    <a:srgbClr val="FFFDFC"/>
                  </a:solidFill>
                  <a:latin typeface="Times New Roman" panose="02020603050405020304" pitchFamily="18" charset="0"/>
                  <a:ea typeface="Amaranth"/>
                  <a:cs typeface="Times New Roman" panose="02020603050405020304" pitchFamily="18" charset="0"/>
                  <a:sym typeface="Amaranth"/>
                </a:rPr>
                <a:t>Data Overview</a:t>
              </a:r>
            </a:p>
            <a:p>
              <a:pPr marL="285750" lvl="1" indent="-285750" defTabSz="1219170">
                <a:lnSpc>
                  <a:spcPct val="115000"/>
                </a:lnSpc>
                <a:buClr>
                  <a:srgbClr val="000000"/>
                </a:buClr>
                <a:buFont typeface="Arial" panose="020B0604020202020204" pitchFamily="34" charset="0"/>
                <a:buChar char="•"/>
              </a:pPr>
              <a:r>
                <a:rPr lang="en" sz="2400" b="1" kern="0" dirty="0">
                  <a:solidFill>
                    <a:srgbClr val="FFFDFC"/>
                  </a:solidFill>
                  <a:latin typeface="Times New Roman" panose="02020603050405020304" pitchFamily="18" charset="0"/>
                  <a:ea typeface="Amaranth"/>
                  <a:cs typeface="Times New Roman" panose="02020603050405020304" pitchFamily="18" charset="0"/>
                  <a:sym typeface="Amaranth"/>
                </a:rPr>
                <a:t>Analysis</a:t>
              </a:r>
            </a:p>
            <a:p>
              <a:pPr marL="285750" lvl="1" indent="-285750" defTabSz="1219170">
                <a:lnSpc>
                  <a:spcPct val="115000"/>
                </a:lnSpc>
                <a:buClr>
                  <a:srgbClr val="000000"/>
                </a:buClr>
                <a:buFont typeface="Arial" panose="020B0604020202020204" pitchFamily="34" charset="0"/>
                <a:buChar char="•"/>
              </a:pPr>
              <a:r>
                <a:rPr lang="en" sz="2400" b="1" kern="0" dirty="0">
                  <a:solidFill>
                    <a:srgbClr val="FFFDFC"/>
                  </a:solidFill>
                  <a:latin typeface="Times New Roman" panose="02020603050405020304" pitchFamily="18" charset="0"/>
                  <a:ea typeface="Amaranth"/>
                  <a:cs typeface="Times New Roman" panose="02020603050405020304" pitchFamily="18" charset="0"/>
                  <a:sym typeface="Amaranth"/>
                </a:rPr>
                <a:t>Insights</a:t>
              </a:r>
            </a:p>
            <a:p>
              <a:pPr marL="285750" lvl="1" indent="-285750" defTabSz="1219170">
                <a:lnSpc>
                  <a:spcPct val="115000"/>
                </a:lnSpc>
                <a:buClr>
                  <a:srgbClr val="000000"/>
                </a:buClr>
                <a:buFont typeface="Arial" panose="020B0604020202020204" pitchFamily="34" charset="0"/>
                <a:buChar char="•"/>
              </a:pPr>
              <a:r>
                <a:rPr lang="en" sz="2400" b="1" kern="0" dirty="0">
                  <a:solidFill>
                    <a:srgbClr val="FFFDFC"/>
                  </a:solidFill>
                  <a:latin typeface="Times New Roman" panose="02020603050405020304" pitchFamily="18" charset="0"/>
                  <a:ea typeface="Amaranth"/>
                  <a:cs typeface="Times New Roman" panose="02020603050405020304" pitchFamily="18" charset="0"/>
                  <a:sym typeface="Amaranth"/>
                </a:rPr>
                <a:t>Recommendation</a:t>
              </a:r>
            </a:p>
            <a:p>
              <a:pPr marL="285750" lvl="1" indent="-285750" defTabSz="1219170">
                <a:lnSpc>
                  <a:spcPct val="115000"/>
                </a:lnSpc>
                <a:buClr>
                  <a:srgbClr val="000000"/>
                </a:buClr>
                <a:buFont typeface="Arial" panose="020B0604020202020204" pitchFamily="34" charset="0"/>
                <a:buChar char="•"/>
              </a:pPr>
              <a:r>
                <a:rPr lang="en" sz="2400" b="1" kern="0" dirty="0">
                  <a:solidFill>
                    <a:srgbClr val="FFFDFC"/>
                  </a:solidFill>
                  <a:latin typeface="Times New Roman" panose="02020603050405020304" pitchFamily="18" charset="0"/>
                  <a:ea typeface="Amaranth"/>
                  <a:cs typeface="Times New Roman" panose="02020603050405020304" pitchFamily="18" charset="0"/>
                  <a:sym typeface="Amaranth"/>
                </a:rPr>
                <a:t>Conclusion</a:t>
              </a:r>
              <a:r>
                <a:rPr lang="en" sz="1467" kern="0" dirty="0">
                  <a:solidFill>
                    <a:srgbClr val="FFFDFC"/>
                  </a:solidFill>
                  <a:latin typeface="Amaranth"/>
                  <a:ea typeface="Amaranth"/>
                  <a:cs typeface="Amaranth"/>
                  <a:sym typeface="Amaranth"/>
                </a:rPr>
                <a:t> </a:t>
              </a:r>
              <a:endParaRPr sz="933" kern="0" dirty="0">
                <a:solidFill>
                  <a:srgbClr val="000000"/>
                </a:solidFill>
                <a:latin typeface="Arial"/>
                <a:cs typeface="Arial"/>
                <a:sym typeface="Arial"/>
              </a:endParaRPr>
            </a:p>
          </p:txBody>
        </p:sp>
      </p:grpSp>
      <p:grpSp>
        <p:nvGrpSpPr>
          <p:cNvPr id="241" name="Google Shape;241;p14"/>
          <p:cNvGrpSpPr/>
          <p:nvPr/>
        </p:nvGrpSpPr>
        <p:grpSpPr>
          <a:xfrm rot="5400000">
            <a:off x="9908171" y="-147970"/>
            <a:ext cx="264237" cy="3240380"/>
            <a:chOff x="0" y="-38100"/>
            <a:chExt cx="65255" cy="800225"/>
          </a:xfrm>
        </p:grpSpPr>
        <p:sp>
          <p:nvSpPr>
            <p:cNvPr id="242" name="Google Shape;242;p14"/>
            <p:cNvSpPr/>
            <p:nvPr/>
          </p:nvSpPr>
          <p:spPr>
            <a:xfrm>
              <a:off x="0" y="0"/>
              <a:ext cx="65255" cy="762125"/>
            </a:xfrm>
            <a:custGeom>
              <a:avLst/>
              <a:gdLst/>
              <a:ahLst/>
              <a:cxnLst/>
              <a:rect l="l" t="t" r="r" b="b"/>
              <a:pathLst>
                <a:path w="65255" h="762125" extrusionOk="0">
                  <a:moveTo>
                    <a:pt x="0" y="0"/>
                  </a:moveTo>
                  <a:lnTo>
                    <a:pt x="65255" y="0"/>
                  </a:lnTo>
                  <a:lnTo>
                    <a:pt x="65255" y="762125"/>
                  </a:lnTo>
                  <a:lnTo>
                    <a:pt x="0" y="762125"/>
                  </a:lnTo>
                  <a:close/>
                </a:path>
              </a:pathLst>
            </a:custGeom>
            <a:solidFill>
              <a:srgbClr val="637D89"/>
            </a:solidFill>
            <a:ln>
              <a:noFill/>
            </a:ln>
          </p:spPr>
        </p:sp>
        <p:sp>
          <p:nvSpPr>
            <p:cNvPr id="243" name="Google Shape;243;p14"/>
            <p:cNvSpPr txBox="1"/>
            <p:nvPr/>
          </p:nvSpPr>
          <p:spPr>
            <a:xfrm>
              <a:off x="0" y="-38100"/>
              <a:ext cx="65255" cy="800225"/>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grpSp>
        <p:nvGrpSpPr>
          <p:cNvPr id="244" name="Google Shape;244;p14"/>
          <p:cNvGrpSpPr/>
          <p:nvPr/>
        </p:nvGrpSpPr>
        <p:grpSpPr>
          <a:xfrm rot="5400000">
            <a:off x="2173871" y="3771942"/>
            <a:ext cx="264239" cy="3240380"/>
            <a:chOff x="0" y="-38100"/>
            <a:chExt cx="65255" cy="800225"/>
          </a:xfrm>
        </p:grpSpPr>
        <p:sp>
          <p:nvSpPr>
            <p:cNvPr id="245" name="Google Shape;245;p14"/>
            <p:cNvSpPr/>
            <p:nvPr/>
          </p:nvSpPr>
          <p:spPr>
            <a:xfrm>
              <a:off x="0" y="0"/>
              <a:ext cx="65255" cy="762125"/>
            </a:xfrm>
            <a:custGeom>
              <a:avLst/>
              <a:gdLst/>
              <a:ahLst/>
              <a:cxnLst/>
              <a:rect l="l" t="t" r="r" b="b"/>
              <a:pathLst>
                <a:path w="65255" h="762125" extrusionOk="0">
                  <a:moveTo>
                    <a:pt x="0" y="0"/>
                  </a:moveTo>
                  <a:lnTo>
                    <a:pt x="65255" y="0"/>
                  </a:lnTo>
                  <a:lnTo>
                    <a:pt x="65255" y="762125"/>
                  </a:lnTo>
                  <a:lnTo>
                    <a:pt x="0" y="762125"/>
                  </a:lnTo>
                  <a:close/>
                </a:path>
              </a:pathLst>
            </a:custGeom>
            <a:solidFill>
              <a:srgbClr val="637D89"/>
            </a:solidFill>
            <a:ln>
              <a:noFill/>
            </a:ln>
          </p:spPr>
        </p:sp>
        <p:sp>
          <p:nvSpPr>
            <p:cNvPr id="246" name="Google Shape;246;p14"/>
            <p:cNvSpPr txBox="1"/>
            <p:nvPr/>
          </p:nvSpPr>
          <p:spPr>
            <a:xfrm>
              <a:off x="0" y="-38100"/>
              <a:ext cx="65255" cy="800225"/>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pic>
        <p:nvPicPr>
          <p:cNvPr id="13" name="Picture 12">
            <a:extLst>
              <a:ext uri="{FF2B5EF4-FFF2-40B4-BE49-F238E27FC236}">
                <a16:creationId xmlns:a16="http://schemas.microsoft.com/office/drawing/2014/main" id="{07ED57E0-037A-4FBB-B609-871FB7A66FC7}"/>
              </a:ext>
            </a:extLst>
          </p:cNvPr>
          <p:cNvPicPr>
            <a:picLocks noChangeAspect="1"/>
          </p:cNvPicPr>
          <p:nvPr/>
        </p:nvPicPr>
        <p:blipFill>
          <a:blip r:embed="rId4"/>
          <a:stretch>
            <a:fillRect/>
          </a:stretch>
        </p:blipFill>
        <p:spPr>
          <a:xfrm>
            <a:off x="136022" y="87549"/>
            <a:ext cx="584018" cy="505838"/>
          </a:xfrm>
          <a:prstGeom prst="rect">
            <a:avLst/>
          </a:prstGeom>
        </p:spPr>
      </p:pic>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235"/>
        <p:cNvGrpSpPr/>
        <p:nvPr/>
      </p:nvGrpSpPr>
      <p:grpSpPr>
        <a:xfrm>
          <a:off x="0" y="0"/>
          <a:ext cx="0" cy="0"/>
          <a:chOff x="0" y="0"/>
          <a:chExt cx="0" cy="0"/>
        </a:xfrm>
      </p:grpSpPr>
      <p:pic>
        <p:nvPicPr>
          <p:cNvPr id="236" name="Google Shape;236;p14"/>
          <p:cNvPicPr preferRelativeResize="0"/>
          <p:nvPr/>
        </p:nvPicPr>
        <p:blipFill>
          <a:blip r:embed="rId3">
            <a:extLst>
              <a:ext uri="{28A0092B-C50C-407E-A947-70E740481C1C}">
                <a14:useLocalDpi xmlns:a14="http://schemas.microsoft.com/office/drawing/2010/main" val="0"/>
              </a:ext>
            </a:extLst>
          </a:blip>
          <a:srcRect/>
          <a:stretch/>
        </p:blipFill>
        <p:spPr>
          <a:xfrm>
            <a:off x="6096001" y="1604339"/>
            <a:ext cx="6096000" cy="5253661"/>
          </a:xfrm>
          <a:prstGeom prst="rect">
            <a:avLst/>
          </a:prstGeom>
          <a:noFill/>
          <a:ln>
            <a:noFill/>
          </a:ln>
        </p:spPr>
      </p:pic>
      <p:grpSp>
        <p:nvGrpSpPr>
          <p:cNvPr id="238" name="Google Shape;238;p14"/>
          <p:cNvGrpSpPr/>
          <p:nvPr/>
        </p:nvGrpSpPr>
        <p:grpSpPr>
          <a:xfrm>
            <a:off x="-1" y="466881"/>
            <a:ext cx="7681933" cy="3827407"/>
            <a:chOff x="-8453028" y="-2528917"/>
            <a:chExt cx="15363866" cy="2850844"/>
          </a:xfrm>
        </p:grpSpPr>
        <p:sp>
          <p:nvSpPr>
            <p:cNvPr id="239" name="Google Shape;239;p14"/>
            <p:cNvSpPr txBox="1"/>
            <p:nvPr/>
          </p:nvSpPr>
          <p:spPr>
            <a:xfrm>
              <a:off x="-8453028" y="-2528917"/>
              <a:ext cx="15363866" cy="1216206"/>
            </a:xfrm>
            <a:prstGeom prst="rect">
              <a:avLst/>
            </a:prstGeom>
            <a:noFill/>
            <a:ln>
              <a:noFill/>
            </a:ln>
          </p:spPr>
          <p:txBody>
            <a:bodyPr spcFirstLastPara="1" wrap="square" lIns="0" tIns="0" rIns="0" bIns="0" anchor="t" anchorCtr="0">
              <a:spAutoFit/>
            </a:bodyPr>
            <a:lstStyle/>
            <a:p>
              <a:pPr algn="ctr" defTabSz="1219170">
                <a:buClr>
                  <a:srgbClr val="000000"/>
                </a:buClr>
              </a:pPr>
              <a:r>
                <a:rPr lang="en" sz="6533" b="1" kern="0" dirty="0">
                  <a:solidFill>
                    <a:srgbClr val="FFFFFF"/>
                  </a:solidFill>
                  <a:latin typeface="Amaranth"/>
                  <a:cs typeface="Arial"/>
                  <a:sym typeface="Amaranth"/>
                </a:rPr>
                <a:t>Introduction</a:t>
              </a:r>
              <a:endParaRPr sz="933" kern="0" dirty="0">
                <a:solidFill>
                  <a:srgbClr val="000000"/>
                </a:solidFill>
                <a:latin typeface="Arial"/>
                <a:cs typeface="Arial"/>
                <a:sym typeface="Arial"/>
              </a:endParaRPr>
            </a:p>
          </p:txBody>
        </p:sp>
        <p:sp>
          <p:nvSpPr>
            <p:cNvPr id="240" name="Google Shape;240;p14"/>
            <p:cNvSpPr txBox="1"/>
            <p:nvPr/>
          </p:nvSpPr>
          <p:spPr>
            <a:xfrm>
              <a:off x="-7081426" y="-996245"/>
              <a:ext cx="10820400" cy="1318172"/>
            </a:xfrm>
            <a:prstGeom prst="rect">
              <a:avLst/>
            </a:prstGeom>
            <a:noFill/>
            <a:ln>
              <a:noFill/>
            </a:ln>
          </p:spPr>
          <p:txBody>
            <a:bodyPr spcFirstLastPara="1" wrap="square" lIns="0" tIns="0" rIns="0" bIns="0" anchor="t" anchorCtr="0">
              <a:spAutoFit/>
            </a:bodyPr>
            <a:lstStyle/>
            <a:p>
              <a:pPr marL="0" lvl="1" defTabSz="1219170">
                <a:lnSpc>
                  <a:spcPct val="115000"/>
                </a:lnSpc>
                <a:buClr>
                  <a:srgbClr val="000000"/>
                </a:buClr>
              </a:pPr>
              <a:r>
                <a:rPr lang="en-US" sz="2000" dirty="0">
                  <a:solidFill>
                    <a:schemeClr val="bg2"/>
                  </a:solidFill>
                </a:rPr>
                <a:t>Plastic waste has become one of the most pressing environmental challenges of our time, with millions of tons being produced annually. </a:t>
              </a:r>
            </a:p>
            <a:p>
              <a:pPr marL="0" lvl="1" defTabSz="1219170">
                <a:lnSpc>
                  <a:spcPct val="115000"/>
                </a:lnSpc>
                <a:buClr>
                  <a:srgbClr val="000000"/>
                </a:buClr>
              </a:pPr>
              <a:r>
                <a:rPr lang="en-US" sz="2000" b="0" i="0" u="none" strike="noStrike" dirty="0">
                  <a:solidFill>
                    <a:schemeClr val="bg2"/>
                  </a:solidFill>
                  <a:effectLst/>
                  <a:latin typeface="Open Sans" panose="020B0606030504020204" pitchFamily="34" charset="0"/>
                </a:rPr>
                <a:t>Humans currently produce more than 350 million metric tons of plastic waste annually</a:t>
              </a:r>
              <a:r>
                <a:rPr lang="en-US" sz="1800" b="0" i="0" u="none" strike="noStrike" dirty="0">
                  <a:solidFill>
                    <a:srgbClr val="000000"/>
                  </a:solidFill>
                  <a:effectLst/>
                  <a:latin typeface="Open Sans" panose="020B0606030504020204" pitchFamily="34" charset="0"/>
                </a:rPr>
                <a:t>. </a:t>
              </a:r>
              <a:endParaRPr lang="en" sz="2400" b="1" kern="0" dirty="0">
                <a:solidFill>
                  <a:srgbClr val="FFFDFC"/>
                </a:solidFill>
                <a:latin typeface="Times New Roman" panose="02020603050405020304" pitchFamily="18" charset="0"/>
                <a:ea typeface="Amaranth"/>
                <a:cs typeface="Times New Roman" panose="02020603050405020304" pitchFamily="18" charset="0"/>
                <a:sym typeface="Amaranth"/>
              </a:endParaRPr>
            </a:p>
          </p:txBody>
        </p:sp>
      </p:grpSp>
      <p:grpSp>
        <p:nvGrpSpPr>
          <p:cNvPr id="241" name="Google Shape;241;p14"/>
          <p:cNvGrpSpPr/>
          <p:nvPr/>
        </p:nvGrpSpPr>
        <p:grpSpPr>
          <a:xfrm rot="5400000">
            <a:off x="9908171" y="-147970"/>
            <a:ext cx="264237" cy="3240380"/>
            <a:chOff x="0" y="-38100"/>
            <a:chExt cx="65255" cy="800225"/>
          </a:xfrm>
        </p:grpSpPr>
        <p:sp>
          <p:nvSpPr>
            <p:cNvPr id="242" name="Google Shape;242;p14"/>
            <p:cNvSpPr/>
            <p:nvPr/>
          </p:nvSpPr>
          <p:spPr>
            <a:xfrm>
              <a:off x="0" y="0"/>
              <a:ext cx="65255" cy="762125"/>
            </a:xfrm>
            <a:custGeom>
              <a:avLst/>
              <a:gdLst/>
              <a:ahLst/>
              <a:cxnLst/>
              <a:rect l="l" t="t" r="r" b="b"/>
              <a:pathLst>
                <a:path w="65255" h="762125" extrusionOk="0">
                  <a:moveTo>
                    <a:pt x="0" y="0"/>
                  </a:moveTo>
                  <a:lnTo>
                    <a:pt x="65255" y="0"/>
                  </a:lnTo>
                  <a:lnTo>
                    <a:pt x="65255" y="762125"/>
                  </a:lnTo>
                  <a:lnTo>
                    <a:pt x="0" y="762125"/>
                  </a:lnTo>
                  <a:close/>
                </a:path>
              </a:pathLst>
            </a:custGeom>
            <a:solidFill>
              <a:srgbClr val="637D89"/>
            </a:solidFill>
            <a:ln>
              <a:noFill/>
            </a:ln>
          </p:spPr>
        </p:sp>
        <p:sp>
          <p:nvSpPr>
            <p:cNvPr id="243" name="Google Shape;243;p14"/>
            <p:cNvSpPr txBox="1"/>
            <p:nvPr/>
          </p:nvSpPr>
          <p:spPr>
            <a:xfrm>
              <a:off x="0" y="-38100"/>
              <a:ext cx="65255" cy="800225"/>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grpSp>
        <p:nvGrpSpPr>
          <p:cNvPr id="244" name="Google Shape;244;p14"/>
          <p:cNvGrpSpPr/>
          <p:nvPr/>
        </p:nvGrpSpPr>
        <p:grpSpPr>
          <a:xfrm rot="5400000">
            <a:off x="2173871" y="3771942"/>
            <a:ext cx="264239" cy="3240380"/>
            <a:chOff x="0" y="-38100"/>
            <a:chExt cx="65255" cy="800225"/>
          </a:xfrm>
        </p:grpSpPr>
        <p:sp>
          <p:nvSpPr>
            <p:cNvPr id="245" name="Google Shape;245;p14"/>
            <p:cNvSpPr/>
            <p:nvPr/>
          </p:nvSpPr>
          <p:spPr>
            <a:xfrm>
              <a:off x="0" y="0"/>
              <a:ext cx="65255" cy="762125"/>
            </a:xfrm>
            <a:custGeom>
              <a:avLst/>
              <a:gdLst/>
              <a:ahLst/>
              <a:cxnLst/>
              <a:rect l="l" t="t" r="r" b="b"/>
              <a:pathLst>
                <a:path w="65255" h="762125" extrusionOk="0">
                  <a:moveTo>
                    <a:pt x="0" y="0"/>
                  </a:moveTo>
                  <a:lnTo>
                    <a:pt x="65255" y="0"/>
                  </a:lnTo>
                  <a:lnTo>
                    <a:pt x="65255" y="762125"/>
                  </a:lnTo>
                  <a:lnTo>
                    <a:pt x="0" y="762125"/>
                  </a:lnTo>
                  <a:close/>
                </a:path>
              </a:pathLst>
            </a:custGeom>
            <a:solidFill>
              <a:srgbClr val="637D89"/>
            </a:solidFill>
            <a:ln>
              <a:noFill/>
            </a:ln>
          </p:spPr>
        </p:sp>
        <p:sp>
          <p:nvSpPr>
            <p:cNvPr id="246" name="Google Shape;246;p14"/>
            <p:cNvSpPr txBox="1"/>
            <p:nvPr/>
          </p:nvSpPr>
          <p:spPr>
            <a:xfrm>
              <a:off x="0" y="-38100"/>
              <a:ext cx="65255" cy="800225"/>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3688046750"/>
      </p:ext>
    </p:extLst>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308"/>
        <p:cNvGrpSpPr/>
        <p:nvPr/>
      </p:nvGrpSpPr>
      <p:grpSpPr>
        <a:xfrm>
          <a:off x="0" y="0"/>
          <a:ext cx="0" cy="0"/>
          <a:chOff x="0" y="0"/>
          <a:chExt cx="0" cy="0"/>
        </a:xfrm>
      </p:grpSpPr>
      <p:pic>
        <p:nvPicPr>
          <p:cNvPr id="309" name="Google Shape;309;p17"/>
          <p:cNvPicPr preferRelativeResize="0"/>
          <p:nvPr/>
        </p:nvPicPr>
        <p:blipFill>
          <a:blip r:embed="rId3">
            <a:alphaModFix/>
          </a:blip>
          <a:stretch>
            <a:fillRect/>
          </a:stretch>
        </p:blipFill>
        <p:spPr>
          <a:xfrm>
            <a:off x="0" y="-1208968"/>
            <a:ext cx="14331768" cy="5486400"/>
          </a:xfrm>
          <a:prstGeom prst="rect">
            <a:avLst/>
          </a:prstGeom>
          <a:noFill/>
          <a:ln>
            <a:noFill/>
          </a:ln>
        </p:spPr>
      </p:pic>
      <p:grpSp>
        <p:nvGrpSpPr>
          <p:cNvPr id="310" name="Google Shape;310;p17"/>
          <p:cNvGrpSpPr/>
          <p:nvPr/>
        </p:nvGrpSpPr>
        <p:grpSpPr>
          <a:xfrm>
            <a:off x="0" y="4150040"/>
            <a:ext cx="12192000" cy="241629"/>
            <a:chOff x="0" y="-38100"/>
            <a:chExt cx="4816593" cy="95459"/>
          </a:xfrm>
        </p:grpSpPr>
        <p:sp>
          <p:nvSpPr>
            <p:cNvPr id="311" name="Google Shape;311;p17"/>
            <p:cNvSpPr/>
            <p:nvPr/>
          </p:nvSpPr>
          <p:spPr>
            <a:xfrm>
              <a:off x="0" y="0"/>
              <a:ext cx="4816592" cy="57359"/>
            </a:xfrm>
            <a:custGeom>
              <a:avLst/>
              <a:gdLst/>
              <a:ahLst/>
              <a:cxnLst/>
              <a:rect l="l" t="t" r="r" b="b"/>
              <a:pathLst>
                <a:path w="4816592" h="57359" extrusionOk="0">
                  <a:moveTo>
                    <a:pt x="0" y="0"/>
                  </a:moveTo>
                  <a:lnTo>
                    <a:pt x="4816592" y="0"/>
                  </a:lnTo>
                  <a:lnTo>
                    <a:pt x="4816592" y="57359"/>
                  </a:lnTo>
                  <a:lnTo>
                    <a:pt x="0" y="57359"/>
                  </a:lnTo>
                  <a:close/>
                </a:path>
              </a:pathLst>
            </a:custGeom>
            <a:solidFill>
              <a:srgbClr val="637D89"/>
            </a:solidFill>
            <a:ln>
              <a:noFill/>
            </a:ln>
          </p:spPr>
        </p:sp>
        <p:sp>
          <p:nvSpPr>
            <p:cNvPr id="312" name="Google Shape;312;p17"/>
            <p:cNvSpPr txBox="1"/>
            <p:nvPr/>
          </p:nvSpPr>
          <p:spPr>
            <a:xfrm>
              <a:off x="0" y="-38100"/>
              <a:ext cx="4816593" cy="95459"/>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313" name="Google Shape;313;p17"/>
          <p:cNvGrpSpPr/>
          <p:nvPr/>
        </p:nvGrpSpPr>
        <p:grpSpPr>
          <a:xfrm>
            <a:off x="0" y="6616371"/>
            <a:ext cx="12192000" cy="241629"/>
            <a:chOff x="0" y="-38100"/>
            <a:chExt cx="4816593" cy="95459"/>
          </a:xfrm>
        </p:grpSpPr>
        <p:sp>
          <p:nvSpPr>
            <p:cNvPr id="314" name="Google Shape;314;p17"/>
            <p:cNvSpPr/>
            <p:nvPr/>
          </p:nvSpPr>
          <p:spPr>
            <a:xfrm>
              <a:off x="0" y="0"/>
              <a:ext cx="4816592" cy="57359"/>
            </a:xfrm>
            <a:custGeom>
              <a:avLst/>
              <a:gdLst/>
              <a:ahLst/>
              <a:cxnLst/>
              <a:rect l="l" t="t" r="r" b="b"/>
              <a:pathLst>
                <a:path w="4816592" h="57359" extrusionOk="0">
                  <a:moveTo>
                    <a:pt x="0" y="0"/>
                  </a:moveTo>
                  <a:lnTo>
                    <a:pt x="4816592" y="0"/>
                  </a:lnTo>
                  <a:lnTo>
                    <a:pt x="4816592" y="57359"/>
                  </a:lnTo>
                  <a:lnTo>
                    <a:pt x="0" y="57359"/>
                  </a:lnTo>
                  <a:close/>
                </a:path>
              </a:pathLst>
            </a:custGeom>
            <a:solidFill>
              <a:srgbClr val="637D89"/>
            </a:solidFill>
            <a:ln>
              <a:noFill/>
            </a:ln>
          </p:spPr>
        </p:sp>
        <p:sp>
          <p:nvSpPr>
            <p:cNvPr id="315" name="Google Shape;315;p17"/>
            <p:cNvSpPr txBox="1"/>
            <p:nvPr/>
          </p:nvSpPr>
          <p:spPr>
            <a:xfrm>
              <a:off x="0" y="-38100"/>
              <a:ext cx="4816593" cy="95459"/>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316" name="Google Shape;316;p17"/>
          <p:cNvGrpSpPr/>
          <p:nvPr/>
        </p:nvGrpSpPr>
        <p:grpSpPr>
          <a:xfrm rot="10800000">
            <a:off x="685800" y="4246481"/>
            <a:ext cx="436296" cy="381759"/>
            <a:chOff x="0" y="0"/>
            <a:chExt cx="812800" cy="711200"/>
          </a:xfrm>
        </p:grpSpPr>
        <p:sp>
          <p:nvSpPr>
            <p:cNvPr id="317" name="Google Shape;317;p17"/>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637D89"/>
            </a:solidFill>
            <a:ln>
              <a:noFill/>
            </a:ln>
          </p:spPr>
        </p:sp>
        <p:sp>
          <p:nvSpPr>
            <p:cNvPr id="318" name="Google Shape;318;p17"/>
            <p:cNvSpPr txBox="1"/>
            <p:nvPr/>
          </p:nvSpPr>
          <p:spPr>
            <a:xfrm>
              <a:off x="127000" y="292100"/>
              <a:ext cx="558800" cy="368300"/>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319" name="Google Shape;319;p17"/>
          <p:cNvGrpSpPr/>
          <p:nvPr/>
        </p:nvGrpSpPr>
        <p:grpSpPr>
          <a:xfrm rot="10800000">
            <a:off x="3623409" y="4246481"/>
            <a:ext cx="436296" cy="381759"/>
            <a:chOff x="0" y="0"/>
            <a:chExt cx="812800" cy="711200"/>
          </a:xfrm>
        </p:grpSpPr>
        <p:sp>
          <p:nvSpPr>
            <p:cNvPr id="320" name="Google Shape;320;p17"/>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637D89"/>
            </a:solidFill>
            <a:ln>
              <a:noFill/>
            </a:ln>
          </p:spPr>
        </p:sp>
        <p:sp>
          <p:nvSpPr>
            <p:cNvPr id="321" name="Google Shape;321;p17"/>
            <p:cNvSpPr txBox="1"/>
            <p:nvPr/>
          </p:nvSpPr>
          <p:spPr>
            <a:xfrm>
              <a:off x="127000" y="292100"/>
              <a:ext cx="558800" cy="368300"/>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322" name="Google Shape;322;p17"/>
          <p:cNvGrpSpPr/>
          <p:nvPr/>
        </p:nvGrpSpPr>
        <p:grpSpPr>
          <a:xfrm rot="10800000">
            <a:off x="6536127" y="4246481"/>
            <a:ext cx="436295" cy="381759"/>
            <a:chOff x="0" y="0"/>
            <a:chExt cx="812800" cy="711200"/>
          </a:xfrm>
        </p:grpSpPr>
        <p:sp>
          <p:nvSpPr>
            <p:cNvPr id="323" name="Google Shape;323;p17"/>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637D89"/>
            </a:solidFill>
            <a:ln>
              <a:noFill/>
            </a:ln>
          </p:spPr>
        </p:sp>
        <p:sp>
          <p:nvSpPr>
            <p:cNvPr id="324" name="Google Shape;324;p17"/>
            <p:cNvSpPr txBox="1"/>
            <p:nvPr/>
          </p:nvSpPr>
          <p:spPr>
            <a:xfrm>
              <a:off x="127000" y="292100"/>
              <a:ext cx="558800" cy="368300"/>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325" name="Google Shape;325;p17"/>
          <p:cNvGrpSpPr/>
          <p:nvPr/>
        </p:nvGrpSpPr>
        <p:grpSpPr>
          <a:xfrm rot="10800000">
            <a:off x="9448845" y="4246481"/>
            <a:ext cx="436295" cy="381759"/>
            <a:chOff x="0" y="0"/>
            <a:chExt cx="812800" cy="711200"/>
          </a:xfrm>
        </p:grpSpPr>
        <p:sp>
          <p:nvSpPr>
            <p:cNvPr id="326" name="Google Shape;326;p17"/>
            <p:cNvSpPr/>
            <p:nvPr/>
          </p:nvSpPr>
          <p:spPr>
            <a:xfrm>
              <a:off x="0" y="0"/>
              <a:ext cx="812800" cy="711200"/>
            </a:xfrm>
            <a:custGeom>
              <a:avLst/>
              <a:gdLst/>
              <a:ahLst/>
              <a:cxnLst/>
              <a:rect l="l" t="t" r="r" b="b"/>
              <a:pathLst>
                <a:path w="812800" h="711200" extrusionOk="0">
                  <a:moveTo>
                    <a:pt x="406400" y="0"/>
                  </a:moveTo>
                  <a:lnTo>
                    <a:pt x="812800" y="711200"/>
                  </a:lnTo>
                  <a:lnTo>
                    <a:pt x="0" y="711200"/>
                  </a:lnTo>
                  <a:lnTo>
                    <a:pt x="406400" y="0"/>
                  </a:lnTo>
                  <a:close/>
                </a:path>
              </a:pathLst>
            </a:custGeom>
            <a:solidFill>
              <a:srgbClr val="637D89"/>
            </a:solidFill>
            <a:ln>
              <a:noFill/>
            </a:ln>
          </p:spPr>
        </p:sp>
        <p:sp>
          <p:nvSpPr>
            <p:cNvPr id="327" name="Google Shape;327;p17"/>
            <p:cNvSpPr txBox="1"/>
            <p:nvPr/>
          </p:nvSpPr>
          <p:spPr>
            <a:xfrm>
              <a:off x="127000" y="292100"/>
              <a:ext cx="558800" cy="368300"/>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sp>
        <p:nvSpPr>
          <p:cNvPr id="328" name="Google Shape;328;p17"/>
          <p:cNvSpPr txBox="1"/>
          <p:nvPr/>
        </p:nvSpPr>
        <p:spPr>
          <a:xfrm>
            <a:off x="712656" y="2013029"/>
            <a:ext cx="6259766" cy="2010679"/>
          </a:xfrm>
          <a:prstGeom prst="rect">
            <a:avLst/>
          </a:prstGeom>
          <a:noFill/>
          <a:ln>
            <a:noFill/>
          </a:ln>
        </p:spPr>
        <p:txBody>
          <a:bodyPr spcFirstLastPara="1" wrap="square" lIns="0" tIns="0" rIns="0" bIns="0" anchor="t" anchorCtr="0">
            <a:spAutoFit/>
          </a:bodyPr>
          <a:lstStyle/>
          <a:p>
            <a:pPr defTabSz="1219170">
              <a:buClr>
                <a:srgbClr val="000000"/>
              </a:buClr>
            </a:pPr>
            <a:r>
              <a:rPr lang="en" sz="6533" b="1" kern="0" dirty="0">
                <a:solidFill>
                  <a:srgbClr val="FFFFFF"/>
                </a:solidFill>
                <a:latin typeface="Amaranth"/>
                <a:cs typeface="Arial"/>
                <a:sym typeface="Amaranth"/>
              </a:rPr>
              <a:t>Project Objectives</a:t>
            </a:r>
            <a:endParaRPr sz="933" kern="0" dirty="0">
              <a:solidFill>
                <a:srgbClr val="000000"/>
              </a:solidFill>
              <a:latin typeface="Arial"/>
              <a:cs typeface="Arial"/>
              <a:sym typeface="Arial"/>
            </a:endParaRPr>
          </a:p>
        </p:txBody>
      </p:sp>
      <p:sp>
        <p:nvSpPr>
          <p:cNvPr id="329" name="Google Shape;329;p17"/>
          <p:cNvSpPr txBox="1"/>
          <p:nvPr/>
        </p:nvSpPr>
        <p:spPr>
          <a:xfrm>
            <a:off x="410867" y="4730517"/>
            <a:ext cx="2358400" cy="955646"/>
          </a:xfrm>
          <a:prstGeom prst="rect">
            <a:avLst/>
          </a:prstGeom>
          <a:noFill/>
          <a:ln>
            <a:noFill/>
          </a:ln>
        </p:spPr>
        <p:txBody>
          <a:bodyPr spcFirstLastPara="1" wrap="square" lIns="0" tIns="0" rIns="0" bIns="0" anchor="t" anchorCtr="0">
            <a:spAutoFit/>
          </a:bodyPr>
          <a:lstStyle/>
          <a:p>
            <a:pPr marL="0" lvl="1" defTabSz="1219170">
              <a:lnSpc>
                <a:spcPct val="115000"/>
              </a:lnSpc>
              <a:buClr>
                <a:srgbClr val="000000"/>
              </a:buClr>
            </a:pPr>
            <a:r>
              <a:rPr lang="en-US" dirty="0">
                <a:latin typeface="Times New Roman" panose="02020603050405020304" pitchFamily="18" charset="0"/>
                <a:cs typeface="Times New Roman" panose="02020603050405020304" pitchFamily="18" charset="0"/>
              </a:rPr>
              <a:t>Understanding how much plastic waste is </a:t>
            </a:r>
            <a:r>
              <a:rPr lang="en-US">
                <a:latin typeface="Times New Roman" panose="02020603050405020304" pitchFamily="18" charset="0"/>
                <a:cs typeface="Times New Roman" panose="02020603050405020304" pitchFamily="18" charset="0"/>
              </a:rPr>
              <a:t>generated in the year</a:t>
            </a:r>
            <a:endParaRPr kern="0" dirty="0">
              <a:solidFill>
                <a:srgbClr val="000000"/>
              </a:solidFill>
              <a:latin typeface="Times New Roman" panose="02020603050405020304" pitchFamily="18" charset="0"/>
              <a:cs typeface="Times New Roman" panose="02020603050405020304" pitchFamily="18" charset="0"/>
              <a:sym typeface="Arial"/>
            </a:endParaRPr>
          </a:p>
        </p:txBody>
      </p:sp>
      <p:sp>
        <p:nvSpPr>
          <p:cNvPr id="330" name="Google Shape;330;p17"/>
          <p:cNvSpPr txBox="1"/>
          <p:nvPr/>
        </p:nvSpPr>
        <p:spPr>
          <a:xfrm>
            <a:off x="3255414" y="4755120"/>
            <a:ext cx="2358400" cy="955646"/>
          </a:xfrm>
          <a:prstGeom prst="rect">
            <a:avLst/>
          </a:prstGeom>
          <a:noFill/>
          <a:ln>
            <a:noFill/>
          </a:ln>
        </p:spPr>
        <p:txBody>
          <a:bodyPr spcFirstLastPara="1" wrap="square" lIns="0" tIns="0" rIns="0" bIns="0" anchor="t" anchorCtr="0">
            <a:spAutoFit/>
          </a:bodyPr>
          <a:lstStyle/>
          <a:p>
            <a:pPr marL="0" lvl="1" defTabSz="1219170">
              <a:lnSpc>
                <a:spcPct val="115000"/>
              </a:lnSpc>
              <a:buClr>
                <a:srgbClr val="000000"/>
              </a:buClr>
            </a:pPr>
            <a:r>
              <a:rPr lang="en-US" b="0" i="0" u="none" strike="noStrike" dirty="0">
                <a:solidFill>
                  <a:schemeClr val="bg2"/>
                </a:solidFill>
                <a:effectLst/>
                <a:latin typeface="Times New Roman" panose="02020603050405020304" pitchFamily="18" charset="0"/>
                <a:cs typeface="Times New Roman" panose="02020603050405020304" pitchFamily="18" charset="0"/>
              </a:rPr>
              <a:t>Identify the major contributors to plastic waste</a:t>
            </a:r>
            <a:endParaRPr kern="0" dirty="0">
              <a:solidFill>
                <a:schemeClr val="bg2"/>
              </a:solidFill>
              <a:latin typeface="Times New Roman" panose="02020603050405020304" pitchFamily="18" charset="0"/>
              <a:cs typeface="Times New Roman" panose="02020603050405020304" pitchFamily="18" charset="0"/>
              <a:sym typeface="Arial"/>
            </a:endParaRPr>
          </a:p>
        </p:txBody>
      </p:sp>
      <p:sp>
        <p:nvSpPr>
          <p:cNvPr id="331" name="Google Shape;331;p17"/>
          <p:cNvSpPr txBox="1"/>
          <p:nvPr/>
        </p:nvSpPr>
        <p:spPr>
          <a:xfrm>
            <a:off x="5986684" y="4807080"/>
            <a:ext cx="2358400" cy="1215269"/>
          </a:xfrm>
          <a:prstGeom prst="rect">
            <a:avLst/>
          </a:prstGeom>
          <a:noFill/>
          <a:ln>
            <a:noFill/>
          </a:ln>
        </p:spPr>
        <p:txBody>
          <a:bodyPr spcFirstLastPara="1" wrap="square" lIns="0" tIns="0" rIns="0" bIns="0" anchor="t" anchorCtr="0">
            <a:spAutoFit/>
          </a:bodyPr>
          <a:lstStyle/>
          <a:p>
            <a:pPr marL="0" lvl="1" defTabSz="1219170">
              <a:lnSpc>
                <a:spcPct val="115000"/>
              </a:lnSpc>
              <a:buClr>
                <a:srgbClr val="000000"/>
              </a:buClr>
            </a:pPr>
            <a:r>
              <a:rPr lang="en-US" b="0" i="0" u="none" strike="noStrike" dirty="0">
                <a:solidFill>
                  <a:schemeClr val="bg2"/>
                </a:solidFill>
                <a:effectLst/>
                <a:latin typeface="Times New Roman" panose="02020603050405020304" pitchFamily="18" charset="0"/>
                <a:cs typeface="Times New Roman" panose="02020603050405020304" pitchFamily="18" charset="0"/>
              </a:rPr>
              <a:t>Examine countries production and recycling rates in the year.</a:t>
            </a:r>
          </a:p>
          <a:p>
            <a:pPr marL="0" lvl="1" defTabSz="1219170">
              <a:lnSpc>
                <a:spcPct val="115000"/>
              </a:lnSpc>
              <a:buClr>
                <a:srgbClr val="000000"/>
              </a:buClr>
            </a:pPr>
            <a:r>
              <a:rPr lang="en" sz="1467" kern="0" dirty="0">
                <a:solidFill>
                  <a:srgbClr val="FFFDFC"/>
                </a:solidFill>
                <a:latin typeface="Amaranth"/>
                <a:ea typeface="Amaranth"/>
                <a:cs typeface="Amaranth"/>
                <a:sym typeface="Amaranth"/>
              </a:rPr>
              <a:t> </a:t>
            </a:r>
            <a:endParaRPr sz="933" kern="0" dirty="0">
              <a:solidFill>
                <a:srgbClr val="000000"/>
              </a:solidFill>
              <a:latin typeface="Arial"/>
              <a:cs typeface="Arial"/>
              <a:sym typeface="Arial"/>
            </a:endParaRPr>
          </a:p>
        </p:txBody>
      </p:sp>
      <p:sp>
        <p:nvSpPr>
          <p:cNvPr id="332" name="Google Shape;332;p17"/>
          <p:cNvSpPr txBox="1"/>
          <p:nvPr/>
        </p:nvSpPr>
        <p:spPr>
          <a:xfrm>
            <a:off x="8886841" y="4807080"/>
            <a:ext cx="2358400" cy="1592744"/>
          </a:xfrm>
          <a:prstGeom prst="rect">
            <a:avLst/>
          </a:prstGeom>
          <a:noFill/>
          <a:ln>
            <a:noFill/>
          </a:ln>
        </p:spPr>
        <p:txBody>
          <a:bodyPr spcFirstLastPara="1" wrap="square" lIns="0" tIns="0" rIns="0" bIns="0" anchor="t" anchorCtr="0">
            <a:spAutoFit/>
          </a:bodyPr>
          <a:lstStyle/>
          <a:p>
            <a:pPr marL="0" lvl="1" defTabSz="1219170">
              <a:lnSpc>
                <a:spcPct val="115000"/>
              </a:lnSpc>
              <a:buClr>
                <a:srgbClr val="000000"/>
              </a:buClr>
            </a:pPr>
            <a:r>
              <a:rPr lang="en-US" b="0" i="0" u="none" strike="noStrike" dirty="0">
                <a:solidFill>
                  <a:schemeClr val="bg2"/>
                </a:solidFill>
                <a:effectLst/>
                <a:latin typeface="Times New Roman" panose="02020603050405020304" pitchFamily="18" charset="0"/>
                <a:cs typeface="Times New Roman" panose="02020603050405020304" pitchFamily="18" charset="0"/>
              </a:rPr>
              <a:t>Propose data-driven solutions for improved plastic waste management.</a:t>
            </a:r>
          </a:p>
          <a:p>
            <a:pPr marL="0" lvl="1" defTabSz="1219170">
              <a:lnSpc>
                <a:spcPct val="115000"/>
              </a:lnSpc>
              <a:buClr>
                <a:srgbClr val="000000"/>
              </a:buClr>
            </a:pPr>
            <a:r>
              <a:rPr lang="en" kern="0" dirty="0">
                <a:solidFill>
                  <a:schemeClr val="bg2"/>
                </a:solidFill>
                <a:latin typeface="Times New Roman" panose="02020603050405020304" pitchFamily="18" charset="0"/>
                <a:ea typeface="Amaranth"/>
                <a:cs typeface="Times New Roman" panose="02020603050405020304" pitchFamily="18" charset="0"/>
                <a:sym typeface="Amaranth"/>
              </a:rPr>
              <a:t> </a:t>
            </a:r>
            <a:endParaRPr kern="0" dirty="0">
              <a:solidFill>
                <a:schemeClr val="bg2"/>
              </a:solidFill>
              <a:latin typeface="Times New Roman" panose="02020603050405020304" pitchFamily="18" charset="0"/>
              <a:cs typeface="Times New Roman" panose="02020603050405020304" pitchFamily="18" charset="0"/>
              <a:sym typeface="Arial"/>
            </a:endParaRPr>
          </a:p>
        </p:txBody>
      </p:sp>
    </p:spTree>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235"/>
        <p:cNvGrpSpPr/>
        <p:nvPr/>
      </p:nvGrpSpPr>
      <p:grpSpPr>
        <a:xfrm>
          <a:off x="0" y="0"/>
          <a:ext cx="0" cy="0"/>
          <a:chOff x="0" y="0"/>
          <a:chExt cx="0" cy="0"/>
        </a:xfrm>
      </p:grpSpPr>
      <p:pic>
        <p:nvPicPr>
          <p:cNvPr id="236" name="Google Shape;236;p14"/>
          <p:cNvPicPr preferRelativeResize="0"/>
          <p:nvPr/>
        </p:nvPicPr>
        <p:blipFill>
          <a:blip r:embed="rId3">
            <a:extLst>
              <a:ext uri="{28A0092B-C50C-407E-A947-70E740481C1C}">
                <a14:useLocalDpi xmlns:a14="http://schemas.microsoft.com/office/drawing/2010/main" val="0"/>
              </a:ext>
            </a:extLst>
          </a:blip>
          <a:srcRect/>
          <a:stretch/>
        </p:blipFill>
        <p:spPr>
          <a:xfrm>
            <a:off x="5165387" y="1604339"/>
            <a:ext cx="6955277" cy="3989065"/>
          </a:xfrm>
          <a:prstGeom prst="rect">
            <a:avLst/>
          </a:prstGeom>
          <a:noFill/>
          <a:ln>
            <a:noFill/>
          </a:ln>
        </p:spPr>
      </p:pic>
      <p:grpSp>
        <p:nvGrpSpPr>
          <p:cNvPr id="238" name="Google Shape;238;p14"/>
          <p:cNvGrpSpPr/>
          <p:nvPr/>
        </p:nvGrpSpPr>
        <p:grpSpPr>
          <a:xfrm>
            <a:off x="-1" y="466880"/>
            <a:ext cx="7681933" cy="4793132"/>
            <a:chOff x="-8453028" y="-2528917"/>
            <a:chExt cx="15363866" cy="3337267"/>
          </a:xfrm>
        </p:grpSpPr>
        <p:sp>
          <p:nvSpPr>
            <p:cNvPr id="239" name="Google Shape;239;p14"/>
            <p:cNvSpPr txBox="1"/>
            <p:nvPr/>
          </p:nvSpPr>
          <p:spPr>
            <a:xfrm>
              <a:off x="-8453028" y="-2528917"/>
              <a:ext cx="15363866" cy="748828"/>
            </a:xfrm>
            <a:prstGeom prst="rect">
              <a:avLst/>
            </a:prstGeom>
            <a:noFill/>
            <a:ln>
              <a:noFill/>
            </a:ln>
          </p:spPr>
          <p:txBody>
            <a:bodyPr spcFirstLastPara="1" wrap="square" lIns="0" tIns="0" rIns="0" bIns="0" anchor="t" anchorCtr="0">
              <a:spAutoFit/>
            </a:bodyPr>
            <a:lstStyle/>
            <a:p>
              <a:pPr algn="ctr" defTabSz="1219170">
                <a:buClr>
                  <a:srgbClr val="000000"/>
                </a:buClr>
              </a:pPr>
              <a:r>
                <a:rPr lang="en" sz="6533" b="1" kern="0" dirty="0">
                  <a:solidFill>
                    <a:srgbClr val="FFFFFF"/>
                  </a:solidFill>
                  <a:latin typeface="Amaranth"/>
                  <a:cs typeface="Arial"/>
                  <a:sym typeface="Amaranth"/>
                </a:rPr>
                <a:t>Data Overview</a:t>
              </a:r>
              <a:endParaRPr sz="933" kern="0" dirty="0">
                <a:solidFill>
                  <a:srgbClr val="000000"/>
                </a:solidFill>
                <a:latin typeface="Arial"/>
                <a:cs typeface="Arial"/>
                <a:sym typeface="Arial"/>
              </a:endParaRPr>
            </a:p>
          </p:txBody>
        </p:sp>
        <p:sp>
          <p:nvSpPr>
            <p:cNvPr id="240" name="Google Shape;240;p14"/>
            <p:cNvSpPr txBox="1"/>
            <p:nvPr/>
          </p:nvSpPr>
          <p:spPr>
            <a:xfrm>
              <a:off x="-7606720" y="-1033270"/>
              <a:ext cx="9309370" cy="1841620"/>
            </a:xfrm>
            <a:prstGeom prst="rect">
              <a:avLst/>
            </a:prstGeom>
            <a:noFill/>
            <a:ln>
              <a:noFill/>
            </a:ln>
          </p:spPr>
          <p:txBody>
            <a:bodyPr spcFirstLastPara="1" wrap="square" lIns="0" tIns="0" rIns="0" bIns="0" anchor="t" anchorCtr="0">
              <a:spAutoFit/>
            </a:bodyPr>
            <a:lstStyle/>
            <a:p>
              <a:pPr rtl="0" fontAlgn="base">
                <a:spcBef>
                  <a:spcPts val="1000"/>
                </a:spcBef>
                <a:spcAft>
                  <a:spcPts val="0"/>
                </a:spcAft>
              </a:pPr>
              <a:r>
                <a:rPr lang="en-US" sz="1800" b="0" i="0" u="none" strike="noStrike" dirty="0">
                  <a:solidFill>
                    <a:schemeClr val="bg2"/>
                  </a:solidFill>
                  <a:effectLst/>
                  <a:latin typeface="Times New Roman" panose="02020603050405020304" pitchFamily="18" charset="0"/>
                  <a:cs typeface="Times New Roman" panose="02020603050405020304" pitchFamily="18" charset="0"/>
                </a:rPr>
                <a:t>The dataset used for the analysis contains the following key columns: </a:t>
              </a:r>
            </a:p>
            <a:p>
              <a:pPr rtl="0" fontAlgn="base">
                <a:spcBef>
                  <a:spcPts val="1000"/>
                </a:spcBef>
                <a:spcAft>
                  <a:spcPts val="0"/>
                </a:spcAft>
                <a:buFont typeface="Arial" panose="020B0604020202020204" pitchFamily="34" charset="0"/>
                <a:buChar char="•"/>
              </a:pPr>
              <a:r>
                <a:rPr lang="en-US" sz="1800" b="0" i="0" u="none" strike="noStrike" dirty="0">
                  <a:solidFill>
                    <a:schemeClr val="bg2"/>
                  </a:solidFill>
                  <a:effectLst/>
                  <a:latin typeface="Times New Roman" panose="02020603050405020304" pitchFamily="18" charset="0"/>
                  <a:cs typeface="Times New Roman" panose="02020603050405020304" pitchFamily="18" charset="0"/>
                </a:rPr>
                <a:t>Country </a:t>
              </a:r>
            </a:p>
            <a:p>
              <a:pPr rtl="0" fontAlgn="base">
                <a:spcBef>
                  <a:spcPts val="0"/>
                </a:spcBef>
                <a:spcAft>
                  <a:spcPts val="0"/>
                </a:spcAft>
                <a:buFont typeface="Arial" panose="020B0604020202020204" pitchFamily="34" charset="0"/>
                <a:buChar char="•"/>
              </a:pPr>
              <a:r>
                <a:rPr lang="en-US" sz="1800" b="0" i="0" u="none" strike="noStrike" dirty="0" err="1">
                  <a:solidFill>
                    <a:schemeClr val="bg2"/>
                  </a:solidFill>
                  <a:effectLst/>
                  <a:latin typeface="Times New Roman" panose="02020603050405020304" pitchFamily="18" charset="0"/>
                  <a:cs typeface="Times New Roman" panose="02020603050405020304" pitchFamily="18" charset="0"/>
                </a:rPr>
                <a:t>Total_Plastic_Waste_MT</a:t>
              </a:r>
              <a:endParaRPr lang="en-US" sz="1800" b="0" i="0" u="none" strike="noStrike" dirty="0">
                <a:solidFill>
                  <a:schemeClr val="bg2"/>
                </a:solidFill>
                <a:effectLst/>
                <a:latin typeface="Times New Roman" panose="02020603050405020304" pitchFamily="18" charset="0"/>
                <a:cs typeface="Times New Roman" panose="02020603050405020304" pitchFamily="18" charset="0"/>
              </a:endParaRPr>
            </a:p>
            <a:p>
              <a:pPr rtl="0" fontAlgn="base">
                <a:spcBef>
                  <a:spcPts val="0"/>
                </a:spcBef>
                <a:spcAft>
                  <a:spcPts val="0"/>
                </a:spcAft>
                <a:buFont typeface="Arial" panose="020B0604020202020204" pitchFamily="34" charset="0"/>
                <a:buChar char="•"/>
              </a:pPr>
              <a:r>
                <a:rPr lang="en-US" sz="1800" b="0" i="0" u="none" strike="noStrike" dirty="0" err="1">
                  <a:solidFill>
                    <a:schemeClr val="bg2"/>
                  </a:solidFill>
                  <a:effectLst/>
                  <a:latin typeface="Times New Roman" panose="02020603050405020304" pitchFamily="18" charset="0"/>
                  <a:cs typeface="Times New Roman" panose="02020603050405020304" pitchFamily="18" charset="0"/>
                </a:rPr>
                <a:t>Main_Sources</a:t>
              </a:r>
              <a:endParaRPr lang="en-US" sz="1800" b="0" i="0" u="none" strike="noStrike" dirty="0">
                <a:solidFill>
                  <a:schemeClr val="bg2"/>
                </a:solidFill>
                <a:effectLst/>
                <a:latin typeface="Times New Roman" panose="02020603050405020304" pitchFamily="18" charset="0"/>
                <a:cs typeface="Times New Roman" panose="02020603050405020304" pitchFamily="18" charset="0"/>
              </a:endParaRPr>
            </a:p>
            <a:p>
              <a:pPr rtl="0" fontAlgn="base">
                <a:spcBef>
                  <a:spcPts val="0"/>
                </a:spcBef>
                <a:spcAft>
                  <a:spcPts val="0"/>
                </a:spcAft>
                <a:buFont typeface="Arial" panose="020B0604020202020204" pitchFamily="34" charset="0"/>
                <a:buChar char="•"/>
              </a:pPr>
              <a:r>
                <a:rPr lang="en-US" sz="1800" b="0" i="0" u="none" strike="noStrike" dirty="0" err="1">
                  <a:solidFill>
                    <a:schemeClr val="bg2"/>
                  </a:solidFill>
                  <a:effectLst/>
                  <a:latin typeface="Times New Roman" panose="02020603050405020304" pitchFamily="18" charset="0"/>
                  <a:cs typeface="Times New Roman" panose="02020603050405020304" pitchFamily="18" charset="0"/>
                </a:rPr>
                <a:t>Recycling_Rate</a:t>
              </a:r>
              <a:endParaRPr lang="en-US" sz="1800" b="0" i="0" u="none" strike="noStrike" dirty="0">
                <a:solidFill>
                  <a:schemeClr val="bg2"/>
                </a:solidFill>
                <a:effectLst/>
                <a:latin typeface="Times New Roman" panose="02020603050405020304" pitchFamily="18" charset="0"/>
                <a:cs typeface="Times New Roman" panose="02020603050405020304" pitchFamily="18" charset="0"/>
              </a:endParaRPr>
            </a:p>
            <a:p>
              <a:pPr rtl="0" fontAlgn="base">
                <a:spcBef>
                  <a:spcPts val="0"/>
                </a:spcBef>
                <a:spcAft>
                  <a:spcPts val="0"/>
                </a:spcAft>
                <a:buFont typeface="Arial" panose="020B0604020202020204" pitchFamily="34" charset="0"/>
                <a:buChar char="•"/>
              </a:pPr>
              <a:r>
                <a:rPr lang="en-US" sz="1800" b="0" i="0" u="none" strike="noStrike" dirty="0" err="1">
                  <a:solidFill>
                    <a:schemeClr val="bg2"/>
                  </a:solidFill>
                  <a:effectLst/>
                  <a:latin typeface="Times New Roman" panose="02020603050405020304" pitchFamily="18" charset="0"/>
                  <a:cs typeface="Times New Roman" panose="02020603050405020304" pitchFamily="18" charset="0"/>
                </a:rPr>
                <a:t>Per_Capita_Waste_KG</a:t>
              </a:r>
              <a:endParaRPr lang="en-US" sz="1800" b="0" i="0" u="none" strike="noStrike" dirty="0">
                <a:solidFill>
                  <a:schemeClr val="bg2"/>
                </a:solidFill>
                <a:effectLst/>
                <a:latin typeface="Times New Roman" panose="02020603050405020304" pitchFamily="18" charset="0"/>
                <a:cs typeface="Times New Roman" panose="02020603050405020304" pitchFamily="18" charset="0"/>
              </a:endParaRPr>
            </a:p>
            <a:p>
              <a:pPr rtl="0" fontAlgn="base">
                <a:spcBef>
                  <a:spcPts val="0"/>
                </a:spcBef>
                <a:spcAft>
                  <a:spcPts val="0"/>
                </a:spcAft>
                <a:buFont typeface="Arial" panose="020B0604020202020204" pitchFamily="34" charset="0"/>
                <a:buChar char="•"/>
              </a:pPr>
              <a:r>
                <a:rPr lang="en-US" sz="1800" b="0" i="0" u="none" strike="noStrike" dirty="0" err="1">
                  <a:solidFill>
                    <a:schemeClr val="bg2"/>
                  </a:solidFill>
                  <a:effectLst/>
                  <a:latin typeface="Times New Roman" panose="02020603050405020304" pitchFamily="18" charset="0"/>
                  <a:cs typeface="Times New Roman" panose="02020603050405020304" pitchFamily="18" charset="0"/>
                </a:rPr>
                <a:t>Coastal_Waste_Risk</a:t>
              </a:r>
              <a:endParaRPr lang="en" sz="2400" b="1" kern="0" dirty="0">
                <a:solidFill>
                  <a:schemeClr val="bg2"/>
                </a:solidFill>
                <a:latin typeface="Times New Roman" panose="02020603050405020304" pitchFamily="18" charset="0"/>
                <a:ea typeface="Amaranth"/>
                <a:cs typeface="Times New Roman" panose="02020603050405020304" pitchFamily="18" charset="0"/>
                <a:sym typeface="Amaranth"/>
              </a:endParaRPr>
            </a:p>
          </p:txBody>
        </p:sp>
      </p:grpSp>
      <p:grpSp>
        <p:nvGrpSpPr>
          <p:cNvPr id="241" name="Google Shape;241;p14"/>
          <p:cNvGrpSpPr/>
          <p:nvPr/>
        </p:nvGrpSpPr>
        <p:grpSpPr>
          <a:xfrm rot="5400000">
            <a:off x="9908171" y="-147970"/>
            <a:ext cx="264237" cy="3240380"/>
            <a:chOff x="0" y="-38100"/>
            <a:chExt cx="65255" cy="800225"/>
          </a:xfrm>
        </p:grpSpPr>
        <p:sp>
          <p:nvSpPr>
            <p:cNvPr id="242" name="Google Shape;242;p14"/>
            <p:cNvSpPr/>
            <p:nvPr/>
          </p:nvSpPr>
          <p:spPr>
            <a:xfrm>
              <a:off x="0" y="0"/>
              <a:ext cx="65255" cy="762125"/>
            </a:xfrm>
            <a:custGeom>
              <a:avLst/>
              <a:gdLst/>
              <a:ahLst/>
              <a:cxnLst/>
              <a:rect l="l" t="t" r="r" b="b"/>
              <a:pathLst>
                <a:path w="65255" h="762125" extrusionOk="0">
                  <a:moveTo>
                    <a:pt x="0" y="0"/>
                  </a:moveTo>
                  <a:lnTo>
                    <a:pt x="65255" y="0"/>
                  </a:lnTo>
                  <a:lnTo>
                    <a:pt x="65255" y="762125"/>
                  </a:lnTo>
                  <a:lnTo>
                    <a:pt x="0" y="762125"/>
                  </a:lnTo>
                  <a:close/>
                </a:path>
              </a:pathLst>
            </a:custGeom>
            <a:solidFill>
              <a:srgbClr val="637D89"/>
            </a:solidFill>
            <a:ln>
              <a:noFill/>
            </a:ln>
          </p:spPr>
        </p:sp>
        <p:sp>
          <p:nvSpPr>
            <p:cNvPr id="243" name="Google Shape;243;p14"/>
            <p:cNvSpPr txBox="1"/>
            <p:nvPr/>
          </p:nvSpPr>
          <p:spPr>
            <a:xfrm>
              <a:off x="0" y="-38100"/>
              <a:ext cx="65255" cy="800225"/>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grpSp>
        <p:nvGrpSpPr>
          <p:cNvPr id="244" name="Google Shape;244;p14"/>
          <p:cNvGrpSpPr/>
          <p:nvPr/>
        </p:nvGrpSpPr>
        <p:grpSpPr>
          <a:xfrm rot="5400000">
            <a:off x="2173871" y="3771942"/>
            <a:ext cx="264239" cy="3240380"/>
            <a:chOff x="0" y="-38100"/>
            <a:chExt cx="65255" cy="800225"/>
          </a:xfrm>
        </p:grpSpPr>
        <p:sp>
          <p:nvSpPr>
            <p:cNvPr id="245" name="Google Shape;245;p14"/>
            <p:cNvSpPr/>
            <p:nvPr/>
          </p:nvSpPr>
          <p:spPr>
            <a:xfrm>
              <a:off x="0" y="0"/>
              <a:ext cx="65255" cy="762125"/>
            </a:xfrm>
            <a:custGeom>
              <a:avLst/>
              <a:gdLst/>
              <a:ahLst/>
              <a:cxnLst/>
              <a:rect l="l" t="t" r="r" b="b"/>
              <a:pathLst>
                <a:path w="65255" h="762125" extrusionOk="0">
                  <a:moveTo>
                    <a:pt x="0" y="0"/>
                  </a:moveTo>
                  <a:lnTo>
                    <a:pt x="65255" y="0"/>
                  </a:lnTo>
                  <a:lnTo>
                    <a:pt x="65255" y="762125"/>
                  </a:lnTo>
                  <a:lnTo>
                    <a:pt x="0" y="762125"/>
                  </a:lnTo>
                  <a:close/>
                </a:path>
              </a:pathLst>
            </a:custGeom>
            <a:solidFill>
              <a:srgbClr val="637D89"/>
            </a:solidFill>
            <a:ln>
              <a:noFill/>
            </a:ln>
          </p:spPr>
        </p:sp>
        <p:sp>
          <p:nvSpPr>
            <p:cNvPr id="246" name="Google Shape;246;p14"/>
            <p:cNvSpPr txBox="1"/>
            <p:nvPr/>
          </p:nvSpPr>
          <p:spPr>
            <a:xfrm>
              <a:off x="0" y="-38100"/>
              <a:ext cx="65255" cy="800225"/>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1196366834"/>
      </p:ext>
    </p:extLst>
  </p:cSld>
  <p:clrMapOvr>
    <a:masterClrMapping/>
  </p:clrMapOvr>
  <p:transition>
    <p:fade thruBlk="1"/>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447"/>
        <p:cNvGrpSpPr/>
        <p:nvPr/>
      </p:nvGrpSpPr>
      <p:grpSpPr>
        <a:xfrm>
          <a:off x="0" y="0"/>
          <a:ext cx="0" cy="0"/>
          <a:chOff x="0" y="0"/>
          <a:chExt cx="0" cy="0"/>
        </a:xfrm>
      </p:grpSpPr>
      <p:pic>
        <p:nvPicPr>
          <p:cNvPr id="448" name="Google Shape;448;p22"/>
          <p:cNvPicPr preferRelativeResize="0"/>
          <p:nvPr/>
        </p:nvPicPr>
        <p:blipFill>
          <a:blip r:embed="rId3">
            <a:alphaModFix/>
          </a:blip>
          <a:stretch>
            <a:fillRect/>
          </a:stretch>
        </p:blipFill>
        <p:spPr>
          <a:xfrm>
            <a:off x="390" y="15052"/>
            <a:ext cx="5854489" cy="6858001"/>
          </a:xfrm>
          <a:prstGeom prst="rect">
            <a:avLst/>
          </a:prstGeom>
          <a:noFill/>
          <a:ln>
            <a:noFill/>
          </a:ln>
        </p:spPr>
      </p:pic>
      <p:grpSp>
        <p:nvGrpSpPr>
          <p:cNvPr id="449" name="Google Shape;449;p22"/>
          <p:cNvGrpSpPr/>
          <p:nvPr/>
        </p:nvGrpSpPr>
        <p:grpSpPr>
          <a:xfrm>
            <a:off x="5855256" y="-362264"/>
            <a:ext cx="15822160" cy="7484727"/>
            <a:chOff x="0" y="-38100"/>
            <a:chExt cx="6070285" cy="2871569"/>
          </a:xfrm>
        </p:grpSpPr>
        <p:sp>
          <p:nvSpPr>
            <p:cNvPr id="450" name="Google Shape;450;p22"/>
            <p:cNvSpPr/>
            <p:nvPr/>
          </p:nvSpPr>
          <p:spPr>
            <a:xfrm>
              <a:off x="0" y="0"/>
              <a:ext cx="6070285" cy="2833469"/>
            </a:xfrm>
            <a:custGeom>
              <a:avLst/>
              <a:gdLst/>
              <a:ahLst/>
              <a:cxnLst/>
              <a:rect l="l" t="t" r="r" b="b"/>
              <a:pathLst>
                <a:path w="6070285" h="2833469" extrusionOk="0">
                  <a:moveTo>
                    <a:pt x="0" y="0"/>
                  </a:moveTo>
                  <a:lnTo>
                    <a:pt x="6070285" y="0"/>
                  </a:lnTo>
                  <a:lnTo>
                    <a:pt x="6070285" y="2833469"/>
                  </a:lnTo>
                  <a:lnTo>
                    <a:pt x="0" y="2833469"/>
                  </a:lnTo>
                  <a:close/>
                </a:path>
              </a:pathLst>
            </a:custGeom>
            <a:solidFill>
              <a:srgbClr val="637D89"/>
            </a:solidFill>
            <a:ln>
              <a:noFill/>
            </a:ln>
          </p:spPr>
        </p:sp>
        <p:sp>
          <p:nvSpPr>
            <p:cNvPr id="451" name="Google Shape;451;p22"/>
            <p:cNvSpPr txBox="1"/>
            <p:nvPr/>
          </p:nvSpPr>
          <p:spPr>
            <a:xfrm>
              <a:off x="0" y="-38100"/>
              <a:ext cx="6070285" cy="2871569"/>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grpSp>
        <p:nvGrpSpPr>
          <p:cNvPr id="481" name="Google Shape;481;p22"/>
          <p:cNvGrpSpPr/>
          <p:nvPr/>
        </p:nvGrpSpPr>
        <p:grpSpPr>
          <a:xfrm>
            <a:off x="401127" y="134754"/>
            <a:ext cx="5169451" cy="4750355"/>
            <a:chOff x="0" y="57150"/>
            <a:chExt cx="10338900" cy="7785803"/>
          </a:xfrm>
        </p:grpSpPr>
        <p:sp>
          <p:nvSpPr>
            <p:cNvPr id="482" name="Google Shape;482;p22"/>
            <p:cNvSpPr txBox="1"/>
            <p:nvPr/>
          </p:nvSpPr>
          <p:spPr>
            <a:xfrm>
              <a:off x="0" y="57150"/>
              <a:ext cx="10338900" cy="1647746"/>
            </a:xfrm>
            <a:prstGeom prst="rect">
              <a:avLst/>
            </a:prstGeom>
            <a:noFill/>
            <a:ln>
              <a:noFill/>
            </a:ln>
          </p:spPr>
          <p:txBody>
            <a:bodyPr spcFirstLastPara="1" wrap="square" lIns="0" tIns="0" rIns="0" bIns="0" anchor="t" anchorCtr="0">
              <a:spAutoFit/>
            </a:bodyPr>
            <a:lstStyle/>
            <a:p>
              <a:pPr algn="ctr" defTabSz="1219170">
                <a:buClr>
                  <a:srgbClr val="000000"/>
                </a:buClr>
              </a:pPr>
              <a:r>
                <a:rPr lang="en" sz="6533" b="1" kern="0" dirty="0">
                  <a:solidFill>
                    <a:srgbClr val="FFFFFF"/>
                  </a:solidFill>
                  <a:latin typeface="Amaranth"/>
                  <a:cs typeface="Arial"/>
                  <a:sym typeface="Amaranth"/>
                </a:rPr>
                <a:t>Analysis</a:t>
              </a:r>
              <a:endParaRPr sz="933" kern="0" dirty="0">
                <a:solidFill>
                  <a:srgbClr val="000000"/>
                </a:solidFill>
                <a:latin typeface="Arial"/>
                <a:cs typeface="Arial"/>
                <a:sym typeface="Arial"/>
              </a:endParaRPr>
            </a:p>
          </p:txBody>
        </p:sp>
        <p:sp>
          <p:nvSpPr>
            <p:cNvPr id="483" name="Google Shape;483;p22"/>
            <p:cNvSpPr txBox="1"/>
            <p:nvPr/>
          </p:nvSpPr>
          <p:spPr>
            <a:xfrm>
              <a:off x="1379520" y="3605624"/>
              <a:ext cx="7849378" cy="4237329"/>
            </a:xfrm>
            <a:prstGeom prst="rect">
              <a:avLst/>
            </a:prstGeom>
            <a:noFill/>
            <a:ln>
              <a:noFill/>
            </a:ln>
          </p:spPr>
          <p:txBody>
            <a:bodyPr spcFirstLastPara="1" wrap="square" lIns="0" tIns="0" rIns="0" bIns="0" anchor="t" anchorCtr="0">
              <a:spAutoFit/>
            </a:bodyPr>
            <a:lstStyle/>
            <a:p>
              <a:pPr marL="0" lvl="1" algn="ctr" defTabSz="1219170">
                <a:lnSpc>
                  <a:spcPct val="140000"/>
                </a:lnSpc>
                <a:buClr>
                  <a:srgbClr val="000000"/>
                </a:buClr>
              </a:pPr>
              <a:r>
                <a:rPr lang="en" sz="2000" kern="0" dirty="0">
                  <a:latin typeface="Times New Roman" panose="02020603050405020304" pitchFamily="18" charset="0"/>
                  <a:ea typeface="Amaranth"/>
                  <a:cs typeface="Times New Roman" panose="02020603050405020304" pitchFamily="18" charset="0"/>
                  <a:sym typeface="Amaranth"/>
                </a:rPr>
                <a:t>The top 10 producers of Plastic waste globally, with China with 59.08 million metric tons leading followed by the United States with 42.02 million metric tons and India with 26.33 million metric tons. </a:t>
              </a:r>
              <a:endParaRPr sz="2000" kern="0" dirty="0">
                <a:latin typeface="Times New Roman" panose="02020603050405020304" pitchFamily="18" charset="0"/>
                <a:cs typeface="Times New Roman" panose="02020603050405020304" pitchFamily="18" charset="0"/>
                <a:sym typeface="Arial"/>
              </a:endParaRPr>
            </a:p>
          </p:txBody>
        </p:sp>
      </p:grpSp>
      <p:grpSp>
        <p:nvGrpSpPr>
          <p:cNvPr id="484" name="Google Shape;484;p22"/>
          <p:cNvGrpSpPr/>
          <p:nvPr/>
        </p:nvGrpSpPr>
        <p:grpSpPr>
          <a:xfrm>
            <a:off x="0" y="6553304"/>
            <a:ext cx="5855256" cy="304697"/>
            <a:chOff x="0" y="-38100"/>
            <a:chExt cx="2313187" cy="120375"/>
          </a:xfrm>
        </p:grpSpPr>
        <p:sp>
          <p:nvSpPr>
            <p:cNvPr id="485" name="Google Shape;485;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6" name="Google Shape;486;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87" name="Google Shape;487;p22"/>
          <p:cNvGrpSpPr/>
          <p:nvPr/>
        </p:nvGrpSpPr>
        <p:grpSpPr>
          <a:xfrm>
            <a:off x="0" y="-93531"/>
            <a:ext cx="5855256" cy="304697"/>
            <a:chOff x="0" y="-38100"/>
            <a:chExt cx="2313187" cy="120375"/>
          </a:xfrm>
        </p:grpSpPr>
        <p:sp>
          <p:nvSpPr>
            <p:cNvPr id="488" name="Google Shape;488;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9" name="Google Shape;489;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0" name="Google Shape;490;p22"/>
          <p:cNvGrpSpPr/>
          <p:nvPr/>
        </p:nvGrpSpPr>
        <p:grpSpPr>
          <a:xfrm>
            <a:off x="5848906" y="-93531"/>
            <a:ext cx="6343095" cy="304697"/>
            <a:chOff x="0" y="-38100"/>
            <a:chExt cx="2505914" cy="120375"/>
          </a:xfrm>
        </p:grpSpPr>
        <p:sp>
          <p:nvSpPr>
            <p:cNvPr id="491" name="Google Shape;491;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2" name="Google Shape;492;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3" name="Google Shape;493;p22"/>
          <p:cNvGrpSpPr/>
          <p:nvPr/>
        </p:nvGrpSpPr>
        <p:grpSpPr>
          <a:xfrm>
            <a:off x="5848906" y="6553304"/>
            <a:ext cx="6343095" cy="304697"/>
            <a:chOff x="0" y="-38100"/>
            <a:chExt cx="2505914" cy="120375"/>
          </a:xfrm>
        </p:grpSpPr>
        <p:sp>
          <p:nvSpPr>
            <p:cNvPr id="494" name="Google Shape;494;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5" name="Google Shape;495;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1E8215E3-52CF-4EEE-8638-4AED935910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9773" y="542934"/>
            <a:ext cx="6797788" cy="5802236"/>
          </a:xfrm>
          <a:prstGeom prst="rect">
            <a:avLst/>
          </a:prstGeom>
        </p:spPr>
      </p:pic>
    </p:spTree>
  </p:cSld>
  <p:clrMapOvr>
    <a:masterClrMapping/>
  </p:clrMapOvr>
  <p:transition>
    <p:fade thruBlk="1"/>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447"/>
        <p:cNvGrpSpPr/>
        <p:nvPr/>
      </p:nvGrpSpPr>
      <p:grpSpPr>
        <a:xfrm>
          <a:off x="0" y="0"/>
          <a:ext cx="0" cy="0"/>
          <a:chOff x="0" y="0"/>
          <a:chExt cx="0" cy="0"/>
        </a:xfrm>
      </p:grpSpPr>
      <p:pic>
        <p:nvPicPr>
          <p:cNvPr id="448" name="Google Shape;448;p22"/>
          <p:cNvPicPr preferRelativeResize="0"/>
          <p:nvPr/>
        </p:nvPicPr>
        <p:blipFill>
          <a:blip r:embed="rId3">
            <a:alphaModFix/>
          </a:blip>
          <a:stretch>
            <a:fillRect/>
          </a:stretch>
        </p:blipFill>
        <p:spPr>
          <a:xfrm>
            <a:off x="390" y="15052"/>
            <a:ext cx="5854489" cy="6858001"/>
          </a:xfrm>
          <a:prstGeom prst="rect">
            <a:avLst/>
          </a:prstGeom>
          <a:noFill/>
          <a:ln>
            <a:noFill/>
          </a:ln>
        </p:spPr>
      </p:pic>
      <p:grpSp>
        <p:nvGrpSpPr>
          <p:cNvPr id="449" name="Google Shape;449;p22"/>
          <p:cNvGrpSpPr/>
          <p:nvPr/>
        </p:nvGrpSpPr>
        <p:grpSpPr>
          <a:xfrm>
            <a:off x="5855256" y="-362264"/>
            <a:ext cx="15822160" cy="7484727"/>
            <a:chOff x="0" y="-38100"/>
            <a:chExt cx="6070285" cy="2871569"/>
          </a:xfrm>
        </p:grpSpPr>
        <p:sp>
          <p:nvSpPr>
            <p:cNvPr id="450" name="Google Shape;450;p22"/>
            <p:cNvSpPr/>
            <p:nvPr/>
          </p:nvSpPr>
          <p:spPr>
            <a:xfrm>
              <a:off x="0" y="0"/>
              <a:ext cx="6070285" cy="2833469"/>
            </a:xfrm>
            <a:custGeom>
              <a:avLst/>
              <a:gdLst/>
              <a:ahLst/>
              <a:cxnLst/>
              <a:rect l="l" t="t" r="r" b="b"/>
              <a:pathLst>
                <a:path w="6070285" h="2833469" extrusionOk="0">
                  <a:moveTo>
                    <a:pt x="0" y="0"/>
                  </a:moveTo>
                  <a:lnTo>
                    <a:pt x="6070285" y="0"/>
                  </a:lnTo>
                  <a:lnTo>
                    <a:pt x="6070285" y="2833469"/>
                  </a:lnTo>
                  <a:lnTo>
                    <a:pt x="0" y="2833469"/>
                  </a:lnTo>
                  <a:close/>
                </a:path>
              </a:pathLst>
            </a:custGeom>
            <a:solidFill>
              <a:srgbClr val="637D89"/>
            </a:solidFill>
            <a:ln>
              <a:noFill/>
            </a:ln>
          </p:spPr>
        </p:sp>
        <p:sp>
          <p:nvSpPr>
            <p:cNvPr id="451" name="Google Shape;451;p22"/>
            <p:cNvSpPr txBox="1"/>
            <p:nvPr/>
          </p:nvSpPr>
          <p:spPr>
            <a:xfrm>
              <a:off x="0" y="-38100"/>
              <a:ext cx="6070285" cy="2871569"/>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grpSp>
        <p:nvGrpSpPr>
          <p:cNvPr id="481" name="Google Shape;481;p22"/>
          <p:cNvGrpSpPr/>
          <p:nvPr/>
        </p:nvGrpSpPr>
        <p:grpSpPr>
          <a:xfrm>
            <a:off x="401127" y="479899"/>
            <a:ext cx="5169451" cy="5034719"/>
            <a:chOff x="0" y="57150"/>
            <a:chExt cx="10338900" cy="4489598"/>
          </a:xfrm>
        </p:grpSpPr>
        <p:sp>
          <p:nvSpPr>
            <p:cNvPr id="482" name="Google Shape;482;p22"/>
            <p:cNvSpPr txBox="1"/>
            <p:nvPr/>
          </p:nvSpPr>
          <p:spPr>
            <a:xfrm>
              <a:off x="0" y="57150"/>
              <a:ext cx="10338900" cy="1150643"/>
            </a:xfrm>
            <a:prstGeom prst="rect">
              <a:avLst/>
            </a:prstGeom>
            <a:noFill/>
            <a:ln>
              <a:noFill/>
            </a:ln>
          </p:spPr>
          <p:txBody>
            <a:bodyPr spcFirstLastPara="1" wrap="square" lIns="0" tIns="0" rIns="0" bIns="0" anchor="t" anchorCtr="0">
              <a:spAutoFit/>
            </a:bodyPr>
            <a:lstStyle/>
            <a:p>
              <a:pPr algn="ctr" defTabSz="1219170">
                <a:buClr>
                  <a:srgbClr val="000000"/>
                </a:buClr>
              </a:pPr>
              <a:r>
                <a:rPr lang="en" sz="6533" b="1" kern="0" dirty="0">
                  <a:solidFill>
                    <a:srgbClr val="FFFFFF"/>
                  </a:solidFill>
                  <a:latin typeface="Amaranth"/>
                  <a:cs typeface="Arial"/>
                  <a:sym typeface="Amaranth"/>
                </a:rPr>
                <a:t>Analysis</a:t>
              </a:r>
              <a:endParaRPr sz="933" kern="0" dirty="0">
                <a:solidFill>
                  <a:srgbClr val="000000"/>
                </a:solidFill>
                <a:latin typeface="Arial"/>
                <a:cs typeface="Arial"/>
                <a:sym typeface="Arial"/>
              </a:endParaRPr>
            </a:p>
          </p:txBody>
        </p:sp>
        <p:sp>
          <p:nvSpPr>
            <p:cNvPr id="483" name="Google Shape;483;p22"/>
            <p:cNvSpPr txBox="1"/>
            <p:nvPr/>
          </p:nvSpPr>
          <p:spPr>
            <a:xfrm>
              <a:off x="980802" y="1857110"/>
              <a:ext cx="7849378" cy="2689638"/>
            </a:xfrm>
            <a:prstGeom prst="rect">
              <a:avLst/>
            </a:prstGeom>
            <a:noFill/>
            <a:ln>
              <a:noFill/>
            </a:ln>
          </p:spPr>
          <p:txBody>
            <a:bodyPr spcFirstLastPara="1" wrap="square" lIns="0" tIns="0" rIns="0" bIns="0" anchor="t" anchorCtr="0">
              <a:spAutoFit/>
            </a:bodyPr>
            <a:lstStyle/>
            <a:p>
              <a:pPr marL="0" lvl="1" algn="ctr" defTabSz="1219170">
                <a:lnSpc>
                  <a:spcPct val="140000"/>
                </a:lnSpc>
                <a:buClr>
                  <a:srgbClr val="000000"/>
                </a:buClr>
              </a:pPr>
              <a:r>
                <a:rPr lang="en" sz="2000" kern="0" dirty="0">
                  <a:solidFill>
                    <a:schemeClr val="bg2"/>
                  </a:solidFill>
                  <a:latin typeface="Times New Roman" panose="02020603050405020304" pitchFamily="18" charset="0"/>
                  <a:ea typeface="Amaranth"/>
                  <a:cs typeface="Times New Roman" panose="02020603050405020304" pitchFamily="18" charset="0"/>
                  <a:sym typeface="Amaranth"/>
                </a:rPr>
                <a:t>This shows the top 10 Countries that </a:t>
              </a:r>
              <a:r>
                <a:rPr lang="en-US" sz="2000" kern="0" dirty="0">
                  <a:solidFill>
                    <a:schemeClr val="bg2"/>
                  </a:solidFill>
                  <a:latin typeface="Times New Roman" panose="02020603050405020304" pitchFamily="18" charset="0"/>
                  <a:ea typeface="Amaranth"/>
                  <a:cs typeface="Times New Roman" panose="02020603050405020304" pitchFamily="18" charset="0"/>
                  <a:sym typeface="Amaranth"/>
                </a:rPr>
                <a:t>generated the most single-use plastic waste per capita in 2019, measured in kilograms per person</a:t>
              </a:r>
              <a:r>
                <a:rPr lang="en" sz="2000" kern="0" dirty="0">
                  <a:solidFill>
                    <a:schemeClr val="bg2"/>
                  </a:solidFill>
                  <a:latin typeface="Times New Roman" panose="02020603050405020304" pitchFamily="18" charset="0"/>
                  <a:ea typeface="Amaranth"/>
                  <a:cs typeface="Times New Roman" panose="02020603050405020304" pitchFamily="18" charset="0"/>
                  <a:sym typeface="Amaranth"/>
                </a:rPr>
                <a:t>. With Iceland having 1564.4kg ,followed by Malta having 1331.5kg  and Montenegro having 1004.8kg per capita. </a:t>
              </a:r>
              <a:endParaRPr sz="2000" kern="0" dirty="0">
                <a:solidFill>
                  <a:schemeClr val="bg2"/>
                </a:solidFill>
                <a:latin typeface="Times New Roman" panose="02020603050405020304" pitchFamily="18" charset="0"/>
                <a:cs typeface="Times New Roman" panose="02020603050405020304" pitchFamily="18" charset="0"/>
                <a:sym typeface="Arial"/>
              </a:endParaRPr>
            </a:p>
          </p:txBody>
        </p:sp>
      </p:grpSp>
      <p:grpSp>
        <p:nvGrpSpPr>
          <p:cNvPr id="484" name="Google Shape;484;p22"/>
          <p:cNvGrpSpPr/>
          <p:nvPr/>
        </p:nvGrpSpPr>
        <p:grpSpPr>
          <a:xfrm>
            <a:off x="0" y="6553304"/>
            <a:ext cx="5855256" cy="304697"/>
            <a:chOff x="0" y="-38100"/>
            <a:chExt cx="2313187" cy="120375"/>
          </a:xfrm>
        </p:grpSpPr>
        <p:sp>
          <p:nvSpPr>
            <p:cNvPr id="485" name="Google Shape;485;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6" name="Google Shape;486;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87" name="Google Shape;487;p22"/>
          <p:cNvGrpSpPr/>
          <p:nvPr/>
        </p:nvGrpSpPr>
        <p:grpSpPr>
          <a:xfrm>
            <a:off x="0" y="-93531"/>
            <a:ext cx="5855256" cy="304697"/>
            <a:chOff x="0" y="-38100"/>
            <a:chExt cx="2313187" cy="120375"/>
          </a:xfrm>
        </p:grpSpPr>
        <p:sp>
          <p:nvSpPr>
            <p:cNvPr id="488" name="Google Shape;488;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9" name="Google Shape;489;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0" name="Google Shape;490;p22"/>
          <p:cNvGrpSpPr/>
          <p:nvPr/>
        </p:nvGrpSpPr>
        <p:grpSpPr>
          <a:xfrm>
            <a:off x="5848906" y="-93531"/>
            <a:ext cx="6343095" cy="304697"/>
            <a:chOff x="0" y="-38100"/>
            <a:chExt cx="2505914" cy="120375"/>
          </a:xfrm>
        </p:grpSpPr>
        <p:sp>
          <p:nvSpPr>
            <p:cNvPr id="491" name="Google Shape;491;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2" name="Google Shape;492;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3" name="Google Shape;493;p22"/>
          <p:cNvGrpSpPr/>
          <p:nvPr/>
        </p:nvGrpSpPr>
        <p:grpSpPr>
          <a:xfrm>
            <a:off x="5848906" y="6553304"/>
            <a:ext cx="6343095" cy="304697"/>
            <a:chOff x="0" y="-38100"/>
            <a:chExt cx="2505914" cy="120375"/>
          </a:xfrm>
        </p:grpSpPr>
        <p:sp>
          <p:nvSpPr>
            <p:cNvPr id="494" name="Google Shape;494;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5" name="Google Shape;495;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49F6B304-B679-4A78-9225-92688EE5DC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81501" y="624362"/>
            <a:ext cx="6477904" cy="5515745"/>
          </a:xfrm>
          <a:prstGeom prst="rect">
            <a:avLst/>
          </a:prstGeom>
        </p:spPr>
      </p:pic>
    </p:spTree>
    <p:extLst>
      <p:ext uri="{BB962C8B-B14F-4D97-AF65-F5344CB8AC3E}">
        <p14:creationId xmlns:p14="http://schemas.microsoft.com/office/powerpoint/2010/main" val="3424388219"/>
      </p:ext>
    </p:extLst>
  </p:cSld>
  <p:clrMapOvr>
    <a:masterClrMapping/>
  </p:clrMapOvr>
  <p:transition>
    <p:fade thruBlk="1"/>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447"/>
        <p:cNvGrpSpPr/>
        <p:nvPr/>
      </p:nvGrpSpPr>
      <p:grpSpPr>
        <a:xfrm>
          <a:off x="0" y="0"/>
          <a:ext cx="0" cy="0"/>
          <a:chOff x="0" y="0"/>
          <a:chExt cx="0" cy="0"/>
        </a:xfrm>
      </p:grpSpPr>
      <p:pic>
        <p:nvPicPr>
          <p:cNvPr id="448" name="Google Shape;448;p22"/>
          <p:cNvPicPr preferRelativeResize="0"/>
          <p:nvPr/>
        </p:nvPicPr>
        <p:blipFill>
          <a:blip r:embed="rId3">
            <a:alphaModFix/>
          </a:blip>
          <a:stretch>
            <a:fillRect/>
          </a:stretch>
        </p:blipFill>
        <p:spPr>
          <a:xfrm>
            <a:off x="390" y="15052"/>
            <a:ext cx="5854489" cy="6858001"/>
          </a:xfrm>
          <a:prstGeom prst="rect">
            <a:avLst/>
          </a:prstGeom>
          <a:noFill/>
          <a:ln>
            <a:noFill/>
          </a:ln>
        </p:spPr>
      </p:pic>
      <p:grpSp>
        <p:nvGrpSpPr>
          <p:cNvPr id="449" name="Google Shape;449;p22"/>
          <p:cNvGrpSpPr/>
          <p:nvPr/>
        </p:nvGrpSpPr>
        <p:grpSpPr>
          <a:xfrm>
            <a:off x="5855256" y="-362264"/>
            <a:ext cx="15822160" cy="7484727"/>
            <a:chOff x="0" y="-38100"/>
            <a:chExt cx="6070285" cy="2871569"/>
          </a:xfrm>
        </p:grpSpPr>
        <p:sp>
          <p:nvSpPr>
            <p:cNvPr id="450" name="Google Shape;450;p22"/>
            <p:cNvSpPr/>
            <p:nvPr/>
          </p:nvSpPr>
          <p:spPr>
            <a:xfrm>
              <a:off x="0" y="0"/>
              <a:ext cx="6070285" cy="2833469"/>
            </a:xfrm>
            <a:custGeom>
              <a:avLst/>
              <a:gdLst/>
              <a:ahLst/>
              <a:cxnLst/>
              <a:rect l="l" t="t" r="r" b="b"/>
              <a:pathLst>
                <a:path w="6070285" h="2833469" extrusionOk="0">
                  <a:moveTo>
                    <a:pt x="0" y="0"/>
                  </a:moveTo>
                  <a:lnTo>
                    <a:pt x="6070285" y="0"/>
                  </a:lnTo>
                  <a:lnTo>
                    <a:pt x="6070285" y="2833469"/>
                  </a:lnTo>
                  <a:lnTo>
                    <a:pt x="0" y="2833469"/>
                  </a:lnTo>
                  <a:close/>
                </a:path>
              </a:pathLst>
            </a:custGeom>
            <a:solidFill>
              <a:srgbClr val="637D89"/>
            </a:solidFill>
            <a:ln>
              <a:noFill/>
            </a:ln>
          </p:spPr>
        </p:sp>
        <p:sp>
          <p:nvSpPr>
            <p:cNvPr id="451" name="Google Shape;451;p22"/>
            <p:cNvSpPr txBox="1"/>
            <p:nvPr/>
          </p:nvSpPr>
          <p:spPr>
            <a:xfrm>
              <a:off x="0" y="-38100"/>
              <a:ext cx="6070285" cy="2871569"/>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grpSp>
        <p:nvGrpSpPr>
          <p:cNvPr id="481" name="Google Shape;481;p22"/>
          <p:cNvGrpSpPr/>
          <p:nvPr/>
        </p:nvGrpSpPr>
        <p:grpSpPr>
          <a:xfrm>
            <a:off x="336553" y="380592"/>
            <a:ext cx="5169451" cy="4028745"/>
            <a:chOff x="0" y="57150"/>
            <a:chExt cx="10338900" cy="8057488"/>
          </a:xfrm>
        </p:grpSpPr>
        <p:sp>
          <p:nvSpPr>
            <p:cNvPr id="482" name="Google Shape;482;p22"/>
            <p:cNvSpPr txBox="1"/>
            <p:nvPr/>
          </p:nvSpPr>
          <p:spPr>
            <a:xfrm>
              <a:off x="0" y="57150"/>
              <a:ext cx="10338900" cy="2010680"/>
            </a:xfrm>
            <a:prstGeom prst="rect">
              <a:avLst/>
            </a:prstGeom>
            <a:noFill/>
            <a:ln>
              <a:noFill/>
            </a:ln>
          </p:spPr>
          <p:txBody>
            <a:bodyPr spcFirstLastPara="1" wrap="square" lIns="0" tIns="0" rIns="0" bIns="0" anchor="t" anchorCtr="0">
              <a:spAutoFit/>
            </a:bodyPr>
            <a:lstStyle/>
            <a:p>
              <a:pPr algn="ctr" defTabSz="1219170">
                <a:buClr>
                  <a:srgbClr val="000000"/>
                </a:buClr>
              </a:pPr>
              <a:r>
                <a:rPr lang="en" sz="6533" b="1" kern="0" dirty="0">
                  <a:solidFill>
                    <a:srgbClr val="FFFFFF"/>
                  </a:solidFill>
                  <a:latin typeface="Amaranth"/>
                  <a:cs typeface="Arial"/>
                  <a:sym typeface="Amaranth"/>
                </a:rPr>
                <a:t>Analysis</a:t>
              </a:r>
              <a:endParaRPr sz="933" kern="0" dirty="0">
                <a:solidFill>
                  <a:srgbClr val="000000"/>
                </a:solidFill>
                <a:latin typeface="Arial"/>
                <a:cs typeface="Arial"/>
                <a:sym typeface="Arial"/>
              </a:endParaRPr>
            </a:p>
          </p:txBody>
        </p:sp>
        <p:sp>
          <p:nvSpPr>
            <p:cNvPr id="483" name="Google Shape;483;p22"/>
            <p:cNvSpPr txBox="1"/>
            <p:nvPr/>
          </p:nvSpPr>
          <p:spPr>
            <a:xfrm>
              <a:off x="1244766" y="4236655"/>
              <a:ext cx="7849378" cy="3877983"/>
            </a:xfrm>
            <a:prstGeom prst="rect">
              <a:avLst/>
            </a:prstGeom>
            <a:noFill/>
            <a:ln>
              <a:noFill/>
            </a:ln>
          </p:spPr>
          <p:txBody>
            <a:bodyPr spcFirstLastPara="1" wrap="square" lIns="0" tIns="0" rIns="0" bIns="0" anchor="t" anchorCtr="0">
              <a:spAutoFit/>
            </a:bodyPr>
            <a:lstStyle/>
            <a:p>
              <a:pPr marL="0" lvl="1" algn="ctr" defTabSz="1219170">
                <a:lnSpc>
                  <a:spcPct val="140000"/>
                </a:lnSpc>
                <a:buClr>
                  <a:srgbClr val="000000"/>
                </a:buClr>
              </a:pPr>
              <a:r>
                <a:rPr lang="en" kern="0" dirty="0">
                  <a:solidFill>
                    <a:schemeClr val="bg2"/>
                  </a:solidFill>
                  <a:latin typeface="Times New Roman" panose="02020603050405020304" pitchFamily="18" charset="0"/>
                  <a:ea typeface="Amaranth"/>
                  <a:cs typeface="Times New Roman" panose="02020603050405020304" pitchFamily="18" charset="0"/>
                  <a:sym typeface="Amaranth"/>
                </a:rPr>
                <a:t>From, the Visuals, Japan has 84.8% rate of recycling, folloewd by Germany with 56.1% and then the United Kingdom with 46.2% being recycled out of the total plastic the nation produced. </a:t>
              </a:r>
              <a:endParaRPr kern="0" dirty="0">
                <a:solidFill>
                  <a:schemeClr val="bg2"/>
                </a:solidFill>
                <a:latin typeface="Times New Roman" panose="02020603050405020304" pitchFamily="18" charset="0"/>
                <a:cs typeface="Times New Roman" panose="02020603050405020304" pitchFamily="18" charset="0"/>
                <a:sym typeface="Arial"/>
              </a:endParaRPr>
            </a:p>
          </p:txBody>
        </p:sp>
      </p:grpSp>
      <p:grpSp>
        <p:nvGrpSpPr>
          <p:cNvPr id="484" name="Google Shape;484;p22"/>
          <p:cNvGrpSpPr/>
          <p:nvPr/>
        </p:nvGrpSpPr>
        <p:grpSpPr>
          <a:xfrm>
            <a:off x="0" y="6553304"/>
            <a:ext cx="5855256" cy="304697"/>
            <a:chOff x="0" y="-38100"/>
            <a:chExt cx="2313187" cy="120375"/>
          </a:xfrm>
        </p:grpSpPr>
        <p:sp>
          <p:nvSpPr>
            <p:cNvPr id="485" name="Google Shape;485;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6" name="Google Shape;486;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87" name="Google Shape;487;p22"/>
          <p:cNvGrpSpPr/>
          <p:nvPr/>
        </p:nvGrpSpPr>
        <p:grpSpPr>
          <a:xfrm>
            <a:off x="0" y="-93531"/>
            <a:ext cx="5855256" cy="304697"/>
            <a:chOff x="0" y="-38100"/>
            <a:chExt cx="2313187" cy="120375"/>
          </a:xfrm>
        </p:grpSpPr>
        <p:sp>
          <p:nvSpPr>
            <p:cNvPr id="488" name="Google Shape;488;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9" name="Google Shape;489;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0" name="Google Shape;490;p22"/>
          <p:cNvGrpSpPr/>
          <p:nvPr/>
        </p:nvGrpSpPr>
        <p:grpSpPr>
          <a:xfrm>
            <a:off x="5848906" y="-93531"/>
            <a:ext cx="6343095" cy="304697"/>
            <a:chOff x="0" y="-38100"/>
            <a:chExt cx="2505914" cy="120375"/>
          </a:xfrm>
        </p:grpSpPr>
        <p:sp>
          <p:nvSpPr>
            <p:cNvPr id="491" name="Google Shape;491;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2" name="Google Shape;492;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3" name="Google Shape;493;p22"/>
          <p:cNvGrpSpPr/>
          <p:nvPr/>
        </p:nvGrpSpPr>
        <p:grpSpPr>
          <a:xfrm>
            <a:off x="5848906" y="6553304"/>
            <a:ext cx="6343095" cy="304697"/>
            <a:chOff x="0" y="-38100"/>
            <a:chExt cx="2505914" cy="120375"/>
          </a:xfrm>
        </p:grpSpPr>
        <p:sp>
          <p:nvSpPr>
            <p:cNvPr id="494" name="Google Shape;494;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5" name="Google Shape;495;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85F6F85B-E42E-4DF9-B086-73A7A2FDF9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8906" y="590154"/>
            <a:ext cx="6500306" cy="5677692"/>
          </a:xfrm>
          <a:prstGeom prst="rect">
            <a:avLst/>
          </a:prstGeom>
        </p:spPr>
      </p:pic>
    </p:spTree>
    <p:extLst>
      <p:ext uri="{BB962C8B-B14F-4D97-AF65-F5344CB8AC3E}">
        <p14:creationId xmlns:p14="http://schemas.microsoft.com/office/powerpoint/2010/main" val="525831435"/>
      </p:ext>
    </p:extLst>
  </p:cSld>
  <p:clrMapOvr>
    <a:masterClrMapping/>
  </p:clrMapOvr>
  <p:transition>
    <p:fade thruBlk="1"/>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8BAC3"/>
        </a:solidFill>
        <a:effectLst/>
      </p:bgPr>
    </p:bg>
    <p:spTree>
      <p:nvGrpSpPr>
        <p:cNvPr id="1" name="Shape 447"/>
        <p:cNvGrpSpPr/>
        <p:nvPr/>
      </p:nvGrpSpPr>
      <p:grpSpPr>
        <a:xfrm>
          <a:off x="0" y="0"/>
          <a:ext cx="0" cy="0"/>
          <a:chOff x="0" y="0"/>
          <a:chExt cx="0" cy="0"/>
        </a:xfrm>
      </p:grpSpPr>
      <p:pic>
        <p:nvPicPr>
          <p:cNvPr id="448" name="Google Shape;448;p22"/>
          <p:cNvPicPr preferRelativeResize="0"/>
          <p:nvPr/>
        </p:nvPicPr>
        <p:blipFill>
          <a:blip r:embed="rId3">
            <a:alphaModFix/>
          </a:blip>
          <a:stretch>
            <a:fillRect/>
          </a:stretch>
        </p:blipFill>
        <p:spPr>
          <a:xfrm>
            <a:off x="116826" y="573416"/>
            <a:ext cx="5854489" cy="6858001"/>
          </a:xfrm>
          <a:prstGeom prst="rect">
            <a:avLst/>
          </a:prstGeom>
          <a:noFill/>
          <a:ln>
            <a:noFill/>
          </a:ln>
        </p:spPr>
      </p:pic>
      <p:grpSp>
        <p:nvGrpSpPr>
          <p:cNvPr id="449" name="Google Shape;449;p22"/>
          <p:cNvGrpSpPr/>
          <p:nvPr/>
        </p:nvGrpSpPr>
        <p:grpSpPr>
          <a:xfrm>
            <a:off x="5855256" y="-362264"/>
            <a:ext cx="15822160" cy="7484727"/>
            <a:chOff x="0" y="-38100"/>
            <a:chExt cx="6070285" cy="2871569"/>
          </a:xfrm>
        </p:grpSpPr>
        <p:sp>
          <p:nvSpPr>
            <p:cNvPr id="450" name="Google Shape;450;p22"/>
            <p:cNvSpPr/>
            <p:nvPr/>
          </p:nvSpPr>
          <p:spPr>
            <a:xfrm>
              <a:off x="0" y="0"/>
              <a:ext cx="6070285" cy="2833469"/>
            </a:xfrm>
            <a:custGeom>
              <a:avLst/>
              <a:gdLst/>
              <a:ahLst/>
              <a:cxnLst/>
              <a:rect l="l" t="t" r="r" b="b"/>
              <a:pathLst>
                <a:path w="6070285" h="2833469" extrusionOk="0">
                  <a:moveTo>
                    <a:pt x="0" y="0"/>
                  </a:moveTo>
                  <a:lnTo>
                    <a:pt x="6070285" y="0"/>
                  </a:lnTo>
                  <a:lnTo>
                    <a:pt x="6070285" y="2833469"/>
                  </a:lnTo>
                  <a:lnTo>
                    <a:pt x="0" y="2833469"/>
                  </a:lnTo>
                  <a:close/>
                </a:path>
              </a:pathLst>
            </a:custGeom>
            <a:solidFill>
              <a:srgbClr val="637D89"/>
            </a:solidFill>
            <a:ln>
              <a:noFill/>
            </a:ln>
          </p:spPr>
        </p:sp>
        <p:sp>
          <p:nvSpPr>
            <p:cNvPr id="451" name="Google Shape;451;p22"/>
            <p:cNvSpPr txBox="1"/>
            <p:nvPr/>
          </p:nvSpPr>
          <p:spPr>
            <a:xfrm>
              <a:off x="0" y="-38100"/>
              <a:ext cx="6070285" cy="2871569"/>
            </a:xfrm>
            <a:prstGeom prst="rect">
              <a:avLst/>
            </a:prstGeom>
            <a:noFill/>
            <a:ln>
              <a:noFill/>
            </a:ln>
          </p:spPr>
          <p:txBody>
            <a:bodyPr spcFirstLastPara="1" wrap="square" lIns="33867" tIns="33867" rIns="33867" bIns="33867" anchor="ctr" anchorCtr="0">
              <a:noAutofit/>
            </a:bodyPr>
            <a:lstStyle/>
            <a:p>
              <a:pPr algn="ctr" defTabSz="1219170">
                <a:lnSpc>
                  <a:spcPct val="147722"/>
                </a:lnSpc>
                <a:buClr>
                  <a:srgbClr val="000000"/>
                </a:buClr>
              </a:pPr>
              <a:endParaRPr sz="1200" kern="0">
                <a:solidFill>
                  <a:srgbClr val="FFFFFF"/>
                </a:solidFill>
                <a:latin typeface="Calibri"/>
                <a:ea typeface="Calibri"/>
                <a:cs typeface="Calibri"/>
                <a:sym typeface="Calibri"/>
              </a:endParaRPr>
            </a:p>
          </p:txBody>
        </p:sp>
      </p:grpSp>
      <p:grpSp>
        <p:nvGrpSpPr>
          <p:cNvPr id="481" name="Google Shape;481;p22"/>
          <p:cNvGrpSpPr/>
          <p:nvPr/>
        </p:nvGrpSpPr>
        <p:grpSpPr>
          <a:xfrm>
            <a:off x="459344" y="1094184"/>
            <a:ext cx="5169451" cy="3813302"/>
            <a:chOff x="0" y="57150"/>
            <a:chExt cx="10338900" cy="7626602"/>
          </a:xfrm>
        </p:grpSpPr>
        <p:sp>
          <p:nvSpPr>
            <p:cNvPr id="482" name="Google Shape;482;p22"/>
            <p:cNvSpPr txBox="1"/>
            <p:nvPr/>
          </p:nvSpPr>
          <p:spPr>
            <a:xfrm>
              <a:off x="0" y="57150"/>
              <a:ext cx="10338900" cy="2010680"/>
            </a:xfrm>
            <a:prstGeom prst="rect">
              <a:avLst/>
            </a:prstGeom>
            <a:noFill/>
            <a:ln>
              <a:noFill/>
            </a:ln>
          </p:spPr>
          <p:txBody>
            <a:bodyPr spcFirstLastPara="1" wrap="square" lIns="0" tIns="0" rIns="0" bIns="0" anchor="t" anchorCtr="0">
              <a:spAutoFit/>
            </a:bodyPr>
            <a:lstStyle/>
            <a:p>
              <a:pPr algn="ctr" defTabSz="1219170">
                <a:buClr>
                  <a:srgbClr val="000000"/>
                </a:buClr>
              </a:pPr>
              <a:r>
                <a:rPr lang="en" sz="6533" b="1" kern="0" dirty="0">
                  <a:solidFill>
                    <a:srgbClr val="FFFFFF"/>
                  </a:solidFill>
                  <a:latin typeface="Amaranth"/>
                  <a:cs typeface="Arial"/>
                  <a:sym typeface="Amaranth"/>
                </a:rPr>
                <a:t>Analysis</a:t>
              </a:r>
              <a:endParaRPr sz="933" kern="0" dirty="0">
                <a:solidFill>
                  <a:srgbClr val="000000"/>
                </a:solidFill>
                <a:latin typeface="Arial"/>
                <a:cs typeface="Arial"/>
                <a:sym typeface="Arial"/>
              </a:endParaRPr>
            </a:p>
          </p:txBody>
        </p:sp>
        <p:sp>
          <p:nvSpPr>
            <p:cNvPr id="483" name="Google Shape;483;p22"/>
            <p:cNvSpPr txBox="1"/>
            <p:nvPr/>
          </p:nvSpPr>
          <p:spPr>
            <a:xfrm>
              <a:off x="1244766" y="4236655"/>
              <a:ext cx="7849378" cy="3447097"/>
            </a:xfrm>
            <a:prstGeom prst="rect">
              <a:avLst/>
            </a:prstGeom>
            <a:noFill/>
            <a:ln>
              <a:noFill/>
            </a:ln>
          </p:spPr>
          <p:txBody>
            <a:bodyPr spcFirstLastPara="1" wrap="square" lIns="0" tIns="0" rIns="0" bIns="0" anchor="t" anchorCtr="0">
              <a:spAutoFit/>
            </a:bodyPr>
            <a:lstStyle/>
            <a:p>
              <a:pPr marL="0" lvl="1" algn="ctr" defTabSz="1219170">
                <a:lnSpc>
                  <a:spcPct val="140000"/>
                </a:lnSpc>
                <a:buClr>
                  <a:srgbClr val="000000"/>
                </a:buClr>
              </a:pPr>
              <a:r>
                <a:rPr lang="en" sz="2000" kern="0" dirty="0">
                  <a:solidFill>
                    <a:srgbClr val="FFFDFC"/>
                  </a:solidFill>
                  <a:latin typeface="Times New Roman" panose="02020603050405020304" pitchFamily="18" charset="0"/>
                  <a:ea typeface="Amaranth"/>
                  <a:cs typeface="Times New Roman" panose="02020603050405020304" pitchFamily="18" charset="0"/>
                  <a:sym typeface="Amaranth"/>
                </a:rPr>
                <a:t>These are the major sources of Plastic waste found globally in 2023, with Consumer Packaging being 79% of the source . </a:t>
              </a:r>
              <a:endParaRPr sz="2000" kern="0" dirty="0">
                <a:solidFill>
                  <a:srgbClr val="000000"/>
                </a:solidFill>
                <a:latin typeface="Times New Roman" panose="02020603050405020304" pitchFamily="18" charset="0"/>
                <a:cs typeface="Times New Roman" panose="02020603050405020304" pitchFamily="18" charset="0"/>
                <a:sym typeface="Arial"/>
              </a:endParaRPr>
            </a:p>
          </p:txBody>
        </p:sp>
      </p:grpSp>
      <p:grpSp>
        <p:nvGrpSpPr>
          <p:cNvPr id="484" name="Google Shape;484;p22"/>
          <p:cNvGrpSpPr/>
          <p:nvPr/>
        </p:nvGrpSpPr>
        <p:grpSpPr>
          <a:xfrm>
            <a:off x="0" y="6553304"/>
            <a:ext cx="5855256" cy="304697"/>
            <a:chOff x="0" y="-38100"/>
            <a:chExt cx="2313187" cy="120375"/>
          </a:xfrm>
        </p:grpSpPr>
        <p:sp>
          <p:nvSpPr>
            <p:cNvPr id="485" name="Google Shape;485;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6" name="Google Shape;486;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87" name="Google Shape;487;p22"/>
          <p:cNvGrpSpPr/>
          <p:nvPr/>
        </p:nvGrpSpPr>
        <p:grpSpPr>
          <a:xfrm>
            <a:off x="0" y="-93531"/>
            <a:ext cx="5855256" cy="304697"/>
            <a:chOff x="0" y="-38100"/>
            <a:chExt cx="2313187" cy="120375"/>
          </a:xfrm>
        </p:grpSpPr>
        <p:sp>
          <p:nvSpPr>
            <p:cNvPr id="488" name="Google Shape;488;p22"/>
            <p:cNvSpPr/>
            <p:nvPr/>
          </p:nvSpPr>
          <p:spPr>
            <a:xfrm>
              <a:off x="0" y="0"/>
              <a:ext cx="2313187" cy="82275"/>
            </a:xfrm>
            <a:custGeom>
              <a:avLst/>
              <a:gdLst/>
              <a:ahLst/>
              <a:cxnLst/>
              <a:rect l="l" t="t" r="r" b="b"/>
              <a:pathLst>
                <a:path w="2313187" h="82275" extrusionOk="0">
                  <a:moveTo>
                    <a:pt x="0" y="0"/>
                  </a:moveTo>
                  <a:lnTo>
                    <a:pt x="2313187" y="0"/>
                  </a:lnTo>
                  <a:lnTo>
                    <a:pt x="2313187" y="82275"/>
                  </a:lnTo>
                  <a:lnTo>
                    <a:pt x="0" y="82275"/>
                  </a:lnTo>
                  <a:close/>
                </a:path>
              </a:pathLst>
            </a:custGeom>
            <a:solidFill>
              <a:srgbClr val="637D89"/>
            </a:solidFill>
            <a:ln>
              <a:noFill/>
            </a:ln>
          </p:spPr>
        </p:sp>
        <p:sp>
          <p:nvSpPr>
            <p:cNvPr id="489" name="Google Shape;489;p22"/>
            <p:cNvSpPr txBox="1"/>
            <p:nvPr/>
          </p:nvSpPr>
          <p:spPr>
            <a:xfrm>
              <a:off x="0" y="-38100"/>
              <a:ext cx="2313187"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0" name="Google Shape;490;p22"/>
          <p:cNvGrpSpPr/>
          <p:nvPr/>
        </p:nvGrpSpPr>
        <p:grpSpPr>
          <a:xfrm>
            <a:off x="5848906" y="-93531"/>
            <a:ext cx="6343095" cy="304697"/>
            <a:chOff x="0" y="-38100"/>
            <a:chExt cx="2505914" cy="120375"/>
          </a:xfrm>
        </p:grpSpPr>
        <p:sp>
          <p:nvSpPr>
            <p:cNvPr id="491" name="Google Shape;491;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2" name="Google Shape;492;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grpSp>
        <p:nvGrpSpPr>
          <p:cNvPr id="493" name="Google Shape;493;p22"/>
          <p:cNvGrpSpPr/>
          <p:nvPr/>
        </p:nvGrpSpPr>
        <p:grpSpPr>
          <a:xfrm>
            <a:off x="5848906" y="6553304"/>
            <a:ext cx="6343095" cy="304697"/>
            <a:chOff x="0" y="-38100"/>
            <a:chExt cx="2505914" cy="120375"/>
          </a:xfrm>
        </p:grpSpPr>
        <p:sp>
          <p:nvSpPr>
            <p:cNvPr id="494" name="Google Shape;494;p22"/>
            <p:cNvSpPr/>
            <p:nvPr/>
          </p:nvSpPr>
          <p:spPr>
            <a:xfrm>
              <a:off x="0" y="0"/>
              <a:ext cx="2505914" cy="82275"/>
            </a:xfrm>
            <a:custGeom>
              <a:avLst/>
              <a:gdLst/>
              <a:ahLst/>
              <a:cxnLst/>
              <a:rect l="l" t="t" r="r" b="b"/>
              <a:pathLst>
                <a:path w="2505914" h="82275" extrusionOk="0">
                  <a:moveTo>
                    <a:pt x="0" y="0"/>
                  </a:moveTo>
                  <a:lnTo>
                    <a:pt x="2505914" y="0"/>
                  </a:lnTo>
                  <a:lnTo>
                    <a:pt x="2505914" y="82275"/>
                  </a:lnTo>
                  <a:lnTo>
                    <a:pt x="0" y="82275"/>
                  </a:lnTo>
                  <a:close/>
                </a:path>
              </a:pathLst>
            </a:custGeom>
            <a:solidFill>
              <a:srgbClr val="6E4E3E"/>
            </a:solidFill>
            <a:ln>
              <a:noFill/>
            </a:ln>
          </p:spPr>
        </p:sp>
        <p:sp>
          <p:nvSpPr>
            <p:cNvPr id="495" name="Google Shape;495;p22"/>
            <p:cNvSpPr txBox="1"/>
            <p:nvPr/>
          </p:nvSpPr>
          <p:spPr>
            <a:xfrm>
              <a:off x="0" y="-38100"/>
              <a:ext cx="2505914" cy="120375"/>
            </a:xfrm>
            <a:prstGeom prst="rect">
              <a:avLst/>
            </a:prstGeom>
            <a:noFill/>
            <a:ln>
              <a:noFill/>
            </a:ln>
          </p:spPr>
          <p:txBody>
            <a:bodyPr spcFirstLastPara="1" wrap="square" lIns="33867" tIns="33867" rIns="33867" bIns="33867" anchor="ctr" anchorCtr="0">
              <a:noAutofit/>
            </a:bodyPr>
            <a:lstStyle/>
            <a:p>
              <a:pPr algn="ctr" defTabSz="1219170">
                <a:lnSpc>
                  <a:spcPct val="153444"/>
                </a:lnSpc>
                <a:buClr>
                  <a:srgbClr val="000000"/>
                </a:buClr>
              </a:pPr>
              <a:endParaRPr sz="1200" kern="0">
                <a:solidFill>
                  <a:srgbClr val="FFFFFF"/>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02404715-7DCF-4834-9214-BE4D710855B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71315" y="829074"/>
            <a:ext cx="6133467" cy="5388846"/>
          </a:xfrm>
          <a:prstGeom prst="rect">
            <a:avLst/>
          </a:prstGeom>
        </p:spPr>
      </p:pic>
    </p:spTree>
    <p:extLst>
      <p:ext uri="{BB962C8B-B14F-4D97-AF65-F5344CB8AC3E}">
        <p14:creationId xmlns:p14="http://schemas.microsoft.com/office/powerpoint/2010/main" val="2223980894"/>
      </p:ext>
    </p:extLst>
  </p:cSld>
  <p:clrMapOvr>
    <a:masterClrMapping/>
  </p:clrMapOvr>
  <p:transition>
    <p:fade thruBlk="1"/>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imple Light">
  <a:themeElements>
    <a:clrScheme name="Simple Light">
      <a:dk1>
        <a:srgbClr val="FFFFFF"/>
      </a:dk1>
      <a:lt1>
        <a:srgbClr val="A8BAC3"/>
      </a:lt1>
      <a:dk2>
        <a:srgbClr val="FFFFFF"/>
      </a:dk2>
      <a:lt2>
        <a:srgbClr val="637D89"/>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TotalTime>
  <Words>450</Words>
  <Application>Microsoft Office PowerPoint</Application>
  <PresentationFormat>Widescreen</PresentationFormat>
  <Paragraphs>45</Paragraphs>
  <Slides>12</Slides>
  <Notes>12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Amaranth</vt:lpstr>
      <vt:lpstr>Arial</vt:lpstr>
      <vt:lpstr>Calibri</vt:lpstr>
      <vt:lpstr>Calibri Light</vt:lpstr>
      <vt:lpstr>Caveat</vt:lpstr>
      <vt:lpstr>Caveat Brush</vt:lpstr>
      <vt:lpstr>Open Sans</vt:lpstr>
      <vt:lpstr>Times New Roman</vt:lpstr>
      <vt:lpstr>Office Theme</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Precious Ochiobi</dc:creator>
  <cp:lastModifiedBy>Precious Ochiobi</cp:lastModifiedBy>
  <cp:revision>14</cp:revision>
  <dcterms:created xsi:type="dcterms:W3CDTF">2025-02-26T09:40:12Z</dcterms:created>
  <dcterms:modified xsi:type="dcterms:W3CDTF">2025-02-26T13:13:57Z</dcterms:modified>
</cp:coreProperties>
</file>

<file path=docProps/thumbnail.jpeg>
</file>